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9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6DCCE02-9CF8-44CF-8F65-7F2A2207F004}">
          <p14:sldIdLst>
            <p14:sldId id="256"/>
            <p14:sldId id="257"/>
            <p14:sldId id="258"/>
            <p14:sldId id="264"/>
            <p14:sldId id="260"/>
            <p14:sldId id="261"/>
            <p14:sldId id="262"/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9"/>
          </p14:sldIdLst>
        </p14:section>
        <p14:section name="Naamloze sectie" id="{0797231C-4E80-4A8F-A546-D6BEABB7FCF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ita Verheijden" userId="23580688_tp_dropbox" providerId="OAuth2" clId="{316A30A6-925B-7848-AB2B-E0828020D293}"/>
    <pc:docChg chg="undo redo custSel addSld modSld modSection">
      <pc:chgData name="Evita Verheijden" userId="23580688_tp_dropbox" providerId="OAuth2" clId="{316A30A6-925B-7848-AB2B-E0828020D293}" dt="2020-01-24T08:16:24.734" v="2149"/>
      <pc:docMkLst>
        <pc:docMk/>
      </pc:docMkLst>
      <pc:sldChg chg="addSp delSp modSp">
        <pc:chgData name="Evita Verheijden" userId="23580688_tp_dropbox" providerId="OAuth2" clId="{316A30A6-925B-7848-AB2B-E0828020D293}" dt="2020-01-23T08:11:48.665" v="2023" actId="1076"/>
        <pc:sldMkLst>
          <pc:docMk/>
          <pc:sldMk cId="2842044997" sldId="256"/>
        </pc:sldMkLst>
        <pc:inkChg chg="add del">
          <ac:chgData name="Evita Verheijden" userId="23580688_tp_dropbox" providerId="OAuth2" clId="{316A30A6-925B-7848-AB2B-E0828020D293}" dt="2020-01-23T08:11:19.055" v="2000"/>
          <ac:inkMkLst>
            <pc:docMk/>
            <pc:sldMk cId="2842044997" sldId="256"/>
            <ac:inkMk id="4" creationId="{6DE8B5DC-9706-CA41-8A79-22B4C7B48D05}"/>
          </ac:inkMkLst>
        </pc:inkChg>
        <pc:inkChg chg="add del">
          <ac:chgData name="Evita Verheijden" userId="23580688_tp_dropbox" providerId="OAuth2" clId="{316A30A6-925B-7848-AB2B-E0828020D293}" dt="2020-01-22T17:23:33.250" v="1837"/>
          <ac:inkMkLst>
            <pc:docMk/>
            <pc:sldMk cId="2842044997" sldId="256"/>
            <ac:inkMk id="4" creationId="{ED2421F2-6D1C-514F-B0C4-019DE4533A56}"/>
          </ac:inkMkLst>
        </pc:inkChg>
        <pc:inkChg chg="add del">
          <ac:chgData name="Evita Verheijden" userId="23580688_tp_dropbox" providerId="OAuth2" clId="{316A30A6-925B-7848-AB2B-E0828020D293}" dt="2020-01-23T08:11:26.860" v="2008"/>
          <ac:inkMkLst>
            <pc:docMk/>
            <pc:sldMk cId="2842044997" sldId="256"/>
            <ac:inkMk id="5" creationId="{B0D5A962-BFD9-E649-BDEB-3980696EC7A7}"/>
          </ac:inkMkLst>
        </pc:inkChg>
        <pc:inkChg chg="add del">
          <ac:chgData name="Evita Verheijden" userId="23580688_tp_dropbox" providerId="OAuth2" clId="{316A30A6-925B-7848-AB2B-E0828020D293}" dt="2020-01-22T17:23:32.917" v="1836"/>
          <ac:inkMkLst>
            <pc:docMk/>
            <pc:sldMk cId="2842044997" sldId="256"/>
            <ac:inkMk id="5" creationId="{BFFB1DE9-1AEA-A847-9CE4-753D6F423E41}"/>
          </ac:inkMkLst>
        </pc:inkChg>
        <pc:inkChg chg="add del">
          <ac:chgData name="Evita Verheijden" userId="23580688_tp_dropbox" providerId="OAuth2" clId="{316A30A6-925B-7848-AB2B-E0828020D293}" dt="2020-01-23T08:11:26.860" v="2008"/>
          <ac:inkMkLst>
            <pc:docMk/>
            <pc:sldMk cId="2842044997" sldId="256"/>
            <ac:inkMk id="6" creationId="{2130360D-6360-944D-B7AA-8F891979092D}"/>
          </ac:inkMkLst>
        </pc:inkChg>
        <pc:inkChg chg="add del">
          <ac:chgData name="Evita Verheijden" userId="23580688_tp_dropbox" providerId="OAuth2" clId="{316A30A6-925B-7848-AB2B-E0828020D293}" dt="2020-01-22T17:23:32.554" v="1835"/>
          <ac:inkMkLst>
            <pc:docMk/>
            <pc:sldMk cId="2842044997" sldId="256"/>
            <ac:inkMk id="6" creationId="{B6E9A160-1E86-574C-88EF-D5C13B14C818}"/>
          </ac:inkMkLst>
        </pc:inkChg>
        <pc:inkChg chg="add del reco">
          <ac:chgData name="Evita Verheijden" userId="23580688_tp_dropbox" providerId="OAuth2" clId="{316A30A6-925B-7848-AB2B-E0828020D293}" dt="2020-01-22T17:23:32.554" v="1835"/>
          <ac:inkMkLst>
            <pc:docMk/>
            <pc:sldMk cId="2842044997" sldId="256"/>
            <ac:inkMk id="7" creationId="{1801FDB5-018C-C04E-91B4-8235C52B3E05}"/>
          </ac:inkMkLst>
        </pc:inkChg>
        <pc:inkChg chg="add del">
          <ac:chgData name="Evita Verheijden" userId="23580688_tp_dropbox" providerId="OAuth2" clId="{316A30A6-925B-7848-AB2B-E0828020D293}" dt="2020-01-23T08:11:26.860" v="2008"/>
          <ac:inkMkLst>
            <pc:docMk/>
            <pc:sldMk cId="2842044997" sldId="256"/>
            <ac:inkMk id="7" creationId="{38638B97-AA80-B840-8229-B9EC8BDE6B51}"/>
          </ac:inkMkLst>
        </pc:inkChg>
        <pc:inkChg chg="add del">
          <ac:chgData name="Evita Verheijden" userId="23580688_tp_dropbox" providerId="OAuth2" clId="{316A30A6-925B-7848-AB2B-E0828020D293}" dt="2020-01-23T08:11:26.860" v="2008"/>
          <ac:inkMkLst>
            <pc:docMk/>
            <pc:sldMk cId="2842044997" sldId="256"/>
            <ac:inkMk id="8" creationId="{952598DA-ADED-2543-B165-4B780FD0D46B}"/>
          </ac:inkMkLst>
        </pc:inkChg>
        <pc:inkChg chg="add del">
          <ac:chgData name="Evita Verheijden" userId="23580688_tp_dropbox" providerId="OAuth2" clId="{316A30A6-925B-7848-AB2B-E0828020D293}" dt="2020-01-23T08:11:26.860" v="2008"/>
          <ac:inkMkLst>
            <pc:docMk/>
            <pc:sldMk cId="2842044997" sldId="256"/>
            <ac:inkMk id="9" creationId="{9070F4AC-F8D9-4049-81BC-05E57B9441AA}"/>
          </ac:inkMkLst>
        </pc:inkChg>
        <pc:inkChg chg="add del">
          <ac:chgData name="Evita Verheijden" userId="23580688_tp_dropbox" providerId="OAuth2" clId="{316A30A6-925B-7848-AB2B-E0828020D293}" dt="2020-01-22T17:23:51.852" v="1848"/>
          <ac:inkMkLst>
            <pc:docMk/>
            <pc:sldMk cId="2842044997" sldId="256"/>
            <ac:inkMk id="9" creationId="{F88170BA-9D3A-4D44-8D6E-A948D027E478}"/>
          </ac:inkMkLst>
        </pc:inkChg>
        <pc:inkChg chg="add del">
          <ac:chgData name="Evita Verheijden" userId="23580688_tp_dropbox" providerId="OAuth2" clId="{316A30A6-925B-7848-AB2B-E0828020D293}" dt="2020-01-23T08:11:26.860" v="2008"/>
          <ac:inkMkLst>
            <pc:docMk/>
            <pc:sldMk cId="2842044997" sldId="256"/>
            <ac:inkMk id="10" creationId="{191D28D8-E6C6-2841-BE1D-4B1984055021}"/>
          </ac:inkMkLst>
        </pc:inkChg>
        <pc:inkChg chg="add del">
          <ac:chgData name="Evita Verheijden" userId="23580688_tp_dropbox" providerId="OAuth2" clId="{316A30A6-925B-7848-AB2B-E0828020D293}" dt="2020-01-22T17:23:51.852" v="1848"/>
          <ac:inkMkLst>
            <pc:docMk/>
            <pc:sldMk cId="2842044997" sldId="256"/>
            <ac:inkMk id="10" creationId="{57206767-E2BD-0142-9FFC-5A101506AF80}"/>
          </ac:inkMkLst>
        </pc:inkChg>
        <pc:inkChg chg="add del">
          <ac:chgData name="Evita Verheijden" userId="23580688_tp_dropbox" providerId="OAuth2" clId="{316A30A6-925B-7848-AB2B-E0828020D293}" dt="2020-01-22T17:23:51.852" v="1848"/>
          <ac:inkMkLst>
            <pc:docMk/>
            <pc:sldMk cId="2842044997" sldId="256"/>
            <ac:inkMk id="11" creationId="{078C7E07-DD23-164A-9B51-CD1B42505212}"/>
          </ac:inkMkLst>
        </pc:inkChg>
        <pc:inkChg chg="add del reco">
          <ac:chgData name="Evita Verheijden" userId="23580688_tp_dropbox" providerId="OAuth2" clId="{316A30A6-925B-7848-AB2B-E0828020D293}" dt="2020-01-23T08:11:28.791" v="2009"/>
          <ac:inkMkLst>
            <pc:docMk/>
            <pc:sldMk cId="2842044997" sldId="256"/>
            <ac:inkMk id="11" creationId="{359AB842-D7A1-1B44-B5B4-E4856BF72369}"/>
          </ac:inkMkLst>
        </pc:inkChg>
        <pc:inkChg chg="add del">
          <ac:chgData name="Evita Verheijden" userId="23580688_tp_dropbox" providerId="OAuth2" clId="{316A30A6-925B-7848-AB2B-E0828020D293}" dt="2020-01-22T17:23:51.852" v="1848"/>
          <ac:inkMkLst>
            <pc:docMk/>
            <pc:sldMk cId="2842044997" sldId="256"/>
            <ac:inkMk id="15" creationId="{1CB637A7-2866-B34A-A50C-F0A2A5078CC1}"/>
          </ac:inkMkLst>
        </pc:inkChg>
        <pc:inkChg chg="add del">
          <ac:chgData name="Evita Verheijden" userId="23580688_tp_dropbox" providerId="OAuth2" clId="{316A30A6-925B-7848-AB2B-E0828020D293}" dt="2020-01-22T17:23:51.852" v="1848"/>
          <ac:inkMkLst>
            <pc:docMk/>
            <pc:sldMk cId="2842044997" sldId="256"/>
            <ac:inkMk id="16" creationId="{366C8EA7-5496-B74E-8E80-D3F6742562CA}"/>
          </ac:inkMkLst>
        </pc:inkChg>
        <pc:inkChg chg="add del">
          <ac:chgData name="Evita Verheijden" userId="23580688_tp_dropbox" providerId="OAuth2" clId="{316A30A6-925B-7848-AB2B-E0828020D293}" dt="2020-01-23T08:11:35.272" v="2014"/>
          <ac:inkMkLst>
            <pc:docMk/>
            <pc:sldMk cId="2842044997" sldId="256"/>
            <ac:inkMk id="16" creationId="{55B1AEE6-21EC-F542-A910-DB5468AA9C64}"/>
          </ac:inkMkLst>
        </pc:inkChg>
        <pc:inkChg chg="add del">
          <ac:chgData name="Evita Verheijden" userId="23580688_tp_dropbox" providerId="OAuth2" clId="{316A30A6-925B-7848-AB2B-E0828020D293}" dt="2020-01-22T17:23:51.852" v="1848"/>
          <ac:inkMkLst>
            <pc:docMk/>
            <pc:sldMk cId="2842044997" sldId="256"/>
            <ac:inkMk id="17" creationId="{648BD903-80EC-7745-99B1-6D5EBEAABADA}"/>
          </ac:inkMkLst>
        </pc:inkChg>
        <pc:inkChg chg="add del">
          <ac:chgData name="Evita Verheijden" userId="23580688_tp_dropbox" providerId="OAuth2" clId="{316A30A6-925B-7848-AB2B-E0828020D293}" dt="2020-01-23T08:11:35.272" v="2014"/>
          <ac:inkMkLst>
            <pc:docMk/>
            <pc:sldMk cId="2842044997" sldId="256"/>
            <ac:inkMk id="17" creationId="{D82D1BB3-A608-4849-8692-3D9617DEE7EC}"/>
          </ac:inkMkLst>
        </pc:inkChg>
        <pc:inkChg chg="add del">
          <ac:chgData name="Evita Verheijden" userId="23580688_tp_dropbox" providerId="OAuth2" clId="{316A30A6-925B-7848-AB2B-E0828020D293}" dt="2020-01-22T17:23:51.852" v="1848"/>
          <ac:inkMkLst>
            <pc:docMk/>
            <pc:sldMk cId="2842044997" sldId="256"/>
            <ac:inkMk id="18" creationId="{6039F819-EE42-0447-80F1-E8B80A8798EA}"/>
          </ac:inkMkLst>
        </pc:inkChg>
        <pc:inkChg chg="add del">
          <ac:chgData name="Evita Verheijden" userId="23580688_tp_dropbox" providerId="OAuth2" clId="{316A30A6-925B-7848-AB2B-E0828020D293}" dt="2020-01-23T08:11:35.272" v="2014"/>
          <ac:inkMkLst>
            <pc:docMk/>
            <pc:sldMk cId="2842044997" sldId="256"/>
            <ac:inkMk id="18" creationId="{8F0C00F4-F9AF-A14B-8D42-D3C191ADAA16}"/>
          </ac:inkMkLst>
        </pc:inkChg>
        <pc:inkChg chg="add del">
          <ac:chgData name="Evita Verheijden" userId="23580688_tp_dropbox" providerId="OAuth2" clId="{316A30A6-925B-7848-AB2B-E0828020D293}" dt="2020-01-22T17:23:51.852" v="1848"/>
          <ac:inkMkLst>
            <pc:docMk/>
            <pc:sldMk cId="2842044997" sldId="256"/>
            <ac:inkMk id="19" creationId="{36B81A98-5F10-9146-A711-854FD1EE8013}"/>
          </ac:inkMkLst>
        </pc:inkChg>
        <pc:inkChg chg="add del">
          <ac:chgData name="Evita Verheijden" userId="23580688_tp_dropbox" providerId="OAuth2" clId="{316A30A6-925B-7848-AB2B-E0828020D293}" dt="2020-01-23T08:11:35.272" v="2014"/>
          <ac:inkMkLst>
            <pc:docMk/>
            <pc:sldMk cId="2842044997" sldId="256"/>
            <ac:inkMk id="19" creationId="{F9B04E7F-E04C-2547-AFA6-B91BCB8B9C38}"/>
          </ac:inkMkLst>
        </pc:inkChg>
        <pc:inkChg chg="add del">
          <ac:chgData name="Evita Verheijden" userId="23580688_tp_dropbox" providerId="OAuth2" clId="{316A30A6-925B-7848-AB2B-E0828020D293}" dt="2020-01-22T17:23:51.852" v="1848"/>
          <ac:inkMkLst>
            <pc:docMk/>
            <pc:sldMk cId="2842044997" sldId="256"/>
            <ac:inkMk id="20" creationId="{5CDE83F6-99C8-DC4A-8D84-837A1CB4DBA5}"/>
          </ac:inkMkLst>
        </pc:inkChg>
        <pc:inkChg chg="add mod reco">
          <ac:chgData name="Evita Verheijden" userId="23580688_tp_dropbox" providerId="OAuth2" clId="{316A30A6-925B-7848-AB2B-E0828020D293}" dt="2020-01-23T08:11:48.665" v="2023" actId="1076"/>
          <ac:inkMkLst>
            <pc:docMk/>
            <pc:sldMk cId="2842044997" sldId="256"/>
            <ac:inkMk id="20" creationId="{FE4CE489-9F02-944E-9497-FF50D652D322}"/>
          </ac:inkMkLst>
        </pc:inkChg>
        <pc:inkChg chg="add del">
          <ac:chgData name="Evita Verheijden" userId="23580688_tp_dropbox" providerId="OAuth2" clId="{316A30A6-925B-7848-AB2B-E0828020D293}" dt="2020-01-22T17:23:51.852" v="1848"/>
          <ac:inkMkLst>
            <pc:docMk/>
            <pc:sldMk cId="2842044997" sldId="256"/>
            <ac:inkMk id="21" creationId="{A4A5AE04-3C49-CE40-8A99-DA8DCFC39C81}"/>
          </ac:inkMkLst>
        </pc:inkChg>
        <pc:inkChg chg="add del reco">
          <ac:chgData name="Evita Verheijden" userId="23580688_tp_dropbox" providerId="OAuth2" clId="{316A30A6-925B-7848-AB2B-E0828020D293}" dt="2020-01-22T17:23:54.974" v="1849"/>
          <ac:inkMkLst>
            <pc:docMk/>
            <pc:sldMk cId="2842044997" sldId="256"/>
            <ac:inkMk id="22" creationId="{09B31CF4-535A-AF4A-8659-80AD7F0E98BC}"/>
          </ac:inkMkLst>
        </pc:inkChg>
        <pc:inkChg chg="add del">
          <ac:chgData name="Evita Verheijden" userId="23580688_tp_dropbox" providerId="OAuth2" clId="{316A30A6-925B-7848-AB2B-E0828020D293}" dt="2020-01-23T08:11:40.704" v="2020"/>
          <ac:inkMkLst>
            <pc:docMk/>
            <pc:sldMk cId="2842044997" sldId="256"/>
            <ac:inkMk id="22" creationId="{F0EC5D29-0C74-3449-9F93-575B46DB0874}"/>
          </ac:inkMkLst>
        </pc:inkChg>
        <pc:inkChg chg="add del">
          <ac:chgData name="Evita Verheijden" userId="23580688_tp_dropbox" providerId="OAuth2" clId="{316A30A6-925B-7848-AB2B-E0828020D293}" dt="2020-01-23T08:11:40.704" v="2020"/>
          <ac:inkMkLst>
            <pc:docMk/>
            <pc:sldMk cId="2842044997" sldId="256"/>
            <ac:inkMk id="23" creationId="{2005BAD8-0F10-9A4D-A0ED-135EE2569E3B}"/>
          </ac:inkMkLst>
        </pc:inkChg>
        <pc:inkChg chg="add del">
          <ac:chgData name="Evita Verheijden" userId="23580688_tp_dropbox" providerId="OAuth2" clId="{316A30A6-925B-7848-AB2B-E0828020D293}" dt="2020-01-23T08:11:40.704" v="2020"/>
          <ac:inkMkLst>
            <pc:docMk/>
            <pc:sldMk cId="2842044997" sldId="256"/>
            <ac:inkMk id="24" creationId="{7B6913B6-219D-A84A-B569-C9A4CCBA06ED}"/>
          </ac:inkMkLst>
        </pc:inkChg>
        <pc:inkChg chg="add del">
          <ac:chgData name="Evita Verheijden" userId="23580688_tp_dropbox" providerId="OAuth2" clId="{316A30A6-925B-7848-AB2B-E0828020D293}" dt="2020-01-22T17:24:05.025" v="1858"/>
          <ac:inkMkLst>
            <pc:docMk/>
            <pc:sldMk cId="2842044997" sldId="256"/>
            <ac:inkMk id="24" creationId="{B37EF353-F6C9-6F41-96FE-B42670E502F3}"/>
          </ac:inkMkLst>
        </pc:inkChg>
        <pc:inkChg chg="add del">
          <ac:chgData name="Evita Verheijden" userId="23580688_tp_dropbox" providerId="OAuth2" clId="{316A30A6-925B-7848-AB2B-E0828020D293}" dt="2020-01-22T17:24:05.025" v="1858"/>
          <ac:inkMkLst>
            <pc:docMk/>
            <pc:sldMk cId="2842044997" sldId="256"/>
            <ac:inkMk id="25" creationId="{3220B90F-D9D1-DE4B-ADAF-18D746B99D8D}"/>
          </ac:inkMkLst>
        </pc:inkChg>
        <pc:inkChg chg="add del">
          <ac:chgData name="Evita Verheijden" userId="23580688_tp_dropbox" providerId="OAuth2" clId="{316A30A6-925B-7848-AB2B-E0828020D293}" dt="2020-01-23T08:11:40.704" v="2020"/>
          <ac:inkMkLst>
            <pc:docMk/>
            <pc:sldMk cId="2842044997" sldId="256"/>
            <ac:inkMk id="25" creationId="{4B87AE9B-63C6-7942-B6B8-4459B037C5F7}"/>
          </ac:inkMkLst>
        </pc:inkChg>
        <pc:inkChg chg="add del">
          <ac:chgData name="Evita Verheijden" userId="23580688_tp_dropbox" providerId="OAuth2" clId="{316A30A6-925B-7848-AB2B-E0828020D293}" dt="2020-01-22T17:24:05.025" v="1858"/>
          <ac:inkMkLst>
            <pc:docMk/>
            <pc:sldMk cId="2842044997" sldId="256"/>
            <ac:inkMk id="26" creationId="{A72ECFD4-A96F-EB48-8A8A-3CBF54AD1EC3}"/>
          </ac:inkMkLst>
        </pc:inkChg>
        <pc:inkChg chg="add del">
          <ac:chgData name="Evita Verheijden" userId="23580688_tp_dropbox" providerId="OAuth2" clId="{316A30A6-925B-7848-AB2B-E0828020D293}" dt="2020-01-23T08:11:40.704" v="2020"/>
          <ac:inkMkLst>
            <pc:docMk/>
            <pc:sldMk cId="2842044997" sldId="256"/>
            <ac:inkMk id="26" creationId="{FADC6A54-8F70-4C40-80F5-F1DB774A18FA}"/>
          </ac:inkMkLst>
        </pc:inkChg>
        <pc:inkChg chg="add del">
          <ac:chgData name="Evita Verheijden" userId="23580688_tp_dropbox" providerId="OAuth2" clId="{316A30A6-925B-7848-AB2B-E0828020D293}" dt="2020-01-22T17:24:05.025" v="1858"/>
          <ac:inkMkLst>
            <pc:docMk/>
            <pc:sldMk cId="2842044997" sldId="256"/>
            <ac:inkMk id="27" creationId="{2AB83A88-3E1A-434A-BA10-766E41BBDB0A}"/>
          </ac:inkMkLst>
        </pc:inkChg>
        <pc:inkChg chg="add mod reco">
          <ac:chgData name="Evita Verheijden" userId="23580688_tp_dropbox" providerId="OAuth2" clId="{316A30A6-925B-7848-AB2B-E0828020D293}" dt="2020-01-23T08:11:48.665" v="2023" actId="1076"/>
          <ac:inkMkLst>
            <pc:docMk/>
            <pc:sldMk cId="2842044997" sldId="256"/>
            <ac:inkMk id="27" creationId="{7B895682-AA9B-5F4B-B67B-380E4DEE272C}"/>
          </ac:inkMkLst>
        </pc:inkChg>
        <pc:inkChg chg="add del">
          <ac:chgData name="Evita Verheijden" userId="23580688_tp_dropbox" providerId="OAuth2" clId="{316A30A6-925B-7848-AB2B-E0828020D293}" dt="2020-01-22T17:24:05.025" v="1858"/>
          <ac:inkMkLst>
            <pc:docMk/>
            <pc:sldMk cId="2842044997" sldId="256"/>
            <ac:inkMk id="28" creationId="{B1403DA5-4992-564A-AB8A-D5EFE7A8215E}"/>
          </ac:inkMkLst>
        </pc:inkChg>
        <pc:inkChg chg="add mod">
          <ac:chgData name="Evita Verheijden" userId="23580688_tp_dropbox" providerId="OAuth2" clId="{316A30A6-925B-7848-AB2B-E0828020D293}" dt="2020-01-23T08:11:48.665" v="2023" actId="1076"/>
          <ac:inkMkLst>
            <pc:docMk/>
            <pc:sldMk cId="2842044997" sldId="256"/>
            <ac:inkMk id="29" creationId="{C9EDE277-1BA9-C34F-A5F4-3897A09BCE42}"/>
          </ac:inkMkLst>
        </pc:inkChg>
        <pc:inkChg chg="add del">
          <ac:chgData name="Evita Verheijden" userId="23580688_tp_dropbox" providerId="OAuth2" clId="{316A30A6-925B-7848-AB2B-E0828020D293}" dt="2020-01-22T17:24:05.025" v="1858"/>
          <ac:inkMkLst>
            <pc:docMk/>
            <pc:sldMk cId="2842044997" sldId="256"/>
            <ac:inkMk id="29" creationId="{EEC68856-8CF1-9246-9281-7A4B547EDC91}"/>
          </ac:inkMkLst>
        </pc:inkChg>
        <pc:inkChg chg="add del">
          <ac:chgData name="Evita Verheijden" userId="23580688_tp_dropbox" providerId="OAuth2" clId="{316A30A6-925B-7848-AB2B-E0828020D293}" dt="2020-01-22T17:24:05.025" v="1858"/>
          <ac:inkMkLst>
            <pc:docMk/>
            <pc:sldMk cId="2842044997" sldId="256"/>
            <ac:inkMk id="30" creationId="{F4EC28E1-B9C0-F245-A19F-49FD19E85D25}"/>
          </ac:inkMkLst>
        </pc:inkChg>
        <pc:inkChg chg="add del">
          <ac:chgData name="Evita Verheijden" userId="23580688_tp_dropbox" providerId="OAuth2" clId="{316A30A6-925B-7848-AB2B-E0828020D293}" dt="2020-01-22T17:24:05.025" v="1858"/>
          <ac:inkMkLst>
            <pc:docMk/>
            <pc:sldMk cId="2842044997" sldId="256"/>
            <ac:inkMk id="31" creationId="{237BDD29-1260-0040-B2EA-102D9DF3F4B8}"/>
          </ac:inkMkLst>
        </pc:inkChg>
        <pc:inkChg chg="add del mod reco modStrokes">
          <ac:chgData name="Evita Verheijden" userId="23580688_tp_dropbox" providerId="OAuth2" clId="{316A30A6-925B-7848-AB2B-E0828020D293}" dt="2020-01-23T08:11:02.543" v="1997"/>
          <ac:inkMkLst>
            <pc:docMk/>
            <pc:sldMk cId="2842044997" sldId="256"/>
            <ac:inkMk id="32" creationId="{5DD789BE-6A2D-A141-B333-6ADA2DFE4490}"/>
          </ac:inkMkLst>
        </pc:inkChg>
        <pc:inkChg chg="add del">
          <ac:chgData name="Evita Verheijden" userId="23580688_tp_dropbox" providerId="OAuth2" clId="{316A30A6-925B-7848-AB2B-E0828020D293}" dt="2020-01-22T17:24:13.624" v="1865"/>
          <ac:inkMkLst>
            <pc:docMk/>
            <pc:sldMk cId="2842044997" sldId="256"/>
            <ac:inkMk id="34" creationId="{BE7542DE-7CC4-CB4D-8F50-4B8CC61448CD}"/>
          </ac:inkMkLst>
        </pc:inkChg>
        <pc:inkChg chg="add del">
          <ac:chgData name="Evita Verheijden" userId="23580688_tp_dropbox" providerId="OAuth2" clId="{316A30A6-925B-7848-AB2B-E0828020D293}" dt="2020-01-22T17:24:13.624" v="1865"/>
          <ac:inkMkLst>
            <pc:docMk/>
            <pc:sldMk cId="2842044997" sldId="256"/>
            <ac:inkMk id="35" creationId="{4E782FE7-CEE9-A645-A3DF-12D871FC5919}"/>
          </ac:inkMkLst>
        </pc:inkChg>
        <pc:inkChg chg="add del">
          <ac:chgData name="Evita Verheijden" userId="23580688_tp_dropbox" providerId="OAuth2" clId="{316A30A6-925B-7848-AB2B-E0828020D293}" dt="2020-01-22T17:24:13.624" v="1865"/>
          <ac:inkMkLst>
            <pc:docMk/>
            <pc:sldMk cId="2842044997" sldId="256"/>
            <ac:inkMk id="36" creationId="{F05254A2-16B2-B646-AB79-C08D587FFD4B}"/>
          </ac:inkMkLst>
        </pc:inkChg>
        <pc:inkChg chg="add del">
          <ac:chgData name="Evita Verheijden" userId="23580688_tp_dropbox" providerId="OAuth2" clId="{316A30A6-925B-7848-AB2B-E0828020D293}" dt="2020-01-22T17:24:13.624" v="1865"/>
          <ac:inkMkLst>
            <pc:docMk/>
            <pc:sldMk cId="2842044997" sldId="256"/>
            <ac:inkMk id="37" creationId="{363975C2-22F5-5C46-95E2-437CD9C4DF9D}"/>
          </ac:inkMkLst>
        </pc:inkChg>
        <pc:inkChg chg="add del reco">
          <ac:chgData name="Evita Verheijden" userId="23580688_tp_dropbox" providerId="OAuth2" clId="{316A30A6-925B-7848-AB2B-E0828020D293}" dt="2020-01-23T08:11:02.539" v="1996"/>
          <ac:inkMkLst>
            <pc:docMk/>
            <pc:sldMk cId="2842044997" sldId="256"/>
            <ac:inkMk id="38" creationId="{A87FFF07-BD61-BD4B-936A-64437D2ABEB0}"/>
          </ac:inkMkLst>
        </pc:inkChg>
        <pc:inkChg chg="add del">
          <ac:chgData name="Evita Verheijden" userId="23580688_tp_dropbox" providerId="OAuth2" clId="{316A30A6-925B-7848-AB2B-E0828020D293}" dt="2020-01-22T17:24:24.005" v="1868"/>
          <ac:inkMkLst>
            <pc:docMk/>
            <pc:sldMk cId="2842044997" sldId="256"/>
            <ac:inkMk id="40" creationId="{A4424BFD-BD21-7740-A513-403B8C634F1B}"/>
          </ac:inkMkLst>
        </pc:inkChg>
        <pc:inkChg chg="add del">
          <ac:chgData name="Evita Verheijden" userId="23580688_tp_dropbox" providerId="OAuth2" clId="{316A30A6-925B-7848-AB2B-E0828020D293}" dt="2020-01-23T08:11:02.534" v="1995"/>
          <ac:inkMkLst>
            <pc:docMk/>
            <pc:sldMk cId="2842044997" sldId="256"/>
            <ac:inkMk id="41" creationId="{92F4158B-3505-4F41-8326-1A3B5B011627}"/>
          </ac:inkMkLst>
        </pc:inkChg>
      </pc:sldChg>
      <pc:sldChg chg="addSp delSp modSp">
        <pc:chgData name="Evita Verheijden" userId="23580688_tp_dropbox" providerId="OAuth2" clId="{316A30A6-925B-7848-AB2B-E0828020D293}" dt="2020-01-23T08:10:54.304" v="1994" actId="1076"/>
        <pc:sldMkLst>
          <pc:docMk/>
          <pc:sldMk cId="669628744" sldId="257"/>
        </pc:sldMkLst>
        <pc:spChg chg="mod">
          <ac:chgData name="Evita Verheijden" userId="23580688_tp_dropbox" providerId="OAuth2" clId="{316A30A6-925B-7848-AB2B-E0828020D293}" dt="2020-01-23T08:10:40.784" v="1992" actId="1076"/>
          <ac:spMkLst>
            <pc:docMk/>
            <pc:sldMk cId="669628744" sldId="257"/>
            <ac:spMk id="6" creationId="{40BA599E-3941-4BBA-93D1-537543DE3007}"/>
          </ac:spMkLst>
        </pc:spChg>
        <pc:picChg chg="add mod">
          <ac:chgData name="Evita Verheijden" userId="23580688_tp_dropbox" providerId="OAuth2" clId="{316A30A6-925B-7848-AB2B-E0828020D293}" dt="2020-01-23T08:10:54.304" v="1994" actId="1076"/>
          <ac:picMkLst>
            <pc:docMk/>
            <pc:sldMk cId="669628744" sldId="257"/>
            <ac:picMk id="3" creationId="{8592976F-76B3-B641-9108-1C96E7F20DDD}"/>
          </ac:picMkLst>
        </pc:picChg>
        <pc:inkChg chg="add">
          <ac:chgData name="Evita Verheijden" userId="23580688_tp_dropbox" providerId="OAuth2" clId="{316A30A6-925B-7848-AB2B-E0828020D293}" dt="2020-01-22T17:23:16.796" v="1829"/>
          <ac:inkMkLst>
            <pc:docMk/>
            <pc:sldMk cId="669628744" sldId="257"/>
            <ac:inkMk id="2" creationId="{C589E6BD-E765-E042-BE98-62B77D1C33EC}"/>
          </ac:inkMkLst>
        </pc:inkChg>
        <pc:inkChg chg="add del">
          <ac:chgData name="Evita Verheijden" userId="23580688_tp_dropbox" providerId="OAuth2" clId="{316A30A6-925B-7848-AB2B-E0828020D293}" dt="2020-01-22T17:24:41.981" v="1878"/>
          <ac:inkMkLst>
            <pc:docMk/>
            <pc:sldMk cId="669628744" sldId="257"/>
            <ac:inkMk id="3" creationId="{31C864CD-0BFA-554E-8107-01D53213273C}"/>
          </ac:inkMkLst>
        </pc:inkChg>
        <pc:inkChg chg="add del">
          <ac:chgData name="Evita Verheijden" userId="23580688_tp_dropbox" providerId="OAuth2" clId="{316A30A6-925B-7848-AB2B-E0828020D293}" dt="2020-01-22T17:24:41.981" v="1878"/>
          <ac:inkMkLst>
            <pc:docMk/>
            <pc:sldMk cId="669628744" sldId="257"/>
            <ac:inkMk id="4" creationId="{6BFBCC36-E3D0-CF45-8D36-6E2D0C4B764C}"/>
          </ac:inkMkLst>
        </pc:inkChg>
        <pc:inkChg chg="add del">
          <ac:chgData name="Evita Verheijden" userId="23580688_tp_dropbox" providerId="OAuth2" clId="{316A30A6-925B-7848-AB2B-E0828020D293}" dt="2020-01-22T17:24:41.981" v="1878"/>
          <ac:inkMkLst>
            <pc:docMk/>
            <pc:sldMk cId="669628744" sldId="257"/>
            <ac:inkMk id="5" creationId="{2A315F83-129E-C640-ACF7-5B8BD87F9D00}"/>
          </ac:inkMkLst>
        </pc:inkChg>
        <pc:inkChg chg="add del">
          <ac:chgData name="Evita Verheijden" userId="23580688_tp_dropbox" providerId="OAuth2" clId="{316A30A6-925B-7848-AB2B-E0828020D293}" dt="2020-01-22T17:24:41.981" v="1878"/>
          <ac:inkMkLst>
            <pc:docMk/>
            <pc:sldMk cId="669628744" sldId="257"/>
            <ac:inkMk id="7" creationId="{C0F37942-A6E8-9245-99E4-273DFA8D4149}"/>
          </ac:inkMkLst>
        </pc:inkChg>
        <pc:inkChg chg="add del">
          <ac:chgData name="Evita Verheijden" userId="23580688_tp_dropbox" providerId="OAuth2" clId="{316A30A6-925B-7848-AB2B-E0828020D293}" dt="2020-01-22T17:24:41.981" v="1878"/>
          <ac:inkMkLst>
            <pc:docMk/>
            <pc:sldMk cId="669628744" sldId="257"/>
            <ac:inkMk id="8" creationId="{8FD172A9-B00C-F847-B401-D47B5878FA89}"/>
          </ac:inkMkLst>
        </pc:inkChg>
        <pc:inkChg chg="add del">
          <ac:chgData name="Evita Verheijden" userId="23580688_tp_dropbox" providerId="OAuth2" clId="{316A30A6-925B-7848-AB2B-E0828020D293}" dt="2020-01-22T17:24:41.981" v="1878"/>
          <ac:inkMkLst>
            <pc:docMk/>
            <pc:sldMk cId="669628744" sldId="257"/>
            <ac:inkMk id="9" creationId="{A5D110FC-E0C5-D342-8D60-950A5C0FAE5B}"/>
          </ac:inkMkLst>
        </pc:inkChg>
        <pc:inkChg chg="add del">
          <ac:chgData name="Evita Verheijden" userId="23580688_tp_dropbox" providerId="OAuth2" clId="{316A30A6-925B-7848-AB2B-E0828020D293}" dt="2020-01-22T17:24:41.981" v="1878"/>
          <ac:inkMkLst>
            <pc:docMk/>
            <pc:sldMk cId="669628744" sldId="257"/>
            <ac:inkMk id="10" creationId="{01181184-A531-3949-9270-48F8C28ED02E}"/>
          </ac:inkMkLst>
        </pc:inkChg>
        <pc:inkChg chg="add del reco">
          <ac:chgData name="Evita Verheijden" userId="23580688_tp_dropbox" providerId="OAuth2" clId="{316A30A6-925B-7848-AB2B-E0828020D293}" dt="2020-01-22T17:25:23.398" v="1890"/>
          <ac:inkMkLst>
            <pc:docMk/>
            <pc:sldMk cId="669628744" sldId="257"/>
            <ac:inkMk id="11" creationId="{3015E02E-A734-084A-9C65-6FB914AA97C0}"/>
          </ac:inkMkLst>
        </pc:inkChg>
      </pc:sldChg>
      <pc:sldChg chg="addSp delSp">
        <pc:chgData name="Evita Verheijden" userId="23580688_tp_dropbox" providerId="OAuth2" clId="{316A30A6-925B-7848-AB2B-E0828020D293}" dt="2020-01-22T17:25:38.140" v="1896"/>
        <pc:sldMkLst>
          <pc:docMk/>
          <pc:sldMk cId="393028690" sldId="258"/>
        </pc:sldMkLst>
        <pc:inkChg chg="add del">
          <ac:chgData name="Evita Verheijden" userId="23580688_tp_dropbox" providerId="OAuth2" clId="{316A30A6-925B-7848-AB2B-E0828020D293}" dt="2020-01-22T17:25:00.547" v="1882"/>
          <ac:inkMkLst>
            <pc:docMk/>
            <pc:sldMk cId="393028690" sldId="258"/>
            <ac:inkMk id="4" creationId="{2B64F9A8-2D0D-2847-99C1-44E36C106856}"/>
          </ac:inkMkLst>
        </pc:inkChg>
        <pc:inkChg chg="add del">
          <ac:chgData name="Evita Verheijden" userId="23580688_tp_dropbox" providerId="OAuth2" clId="{316A30A6-925B-7848-AB2B-E0828020D293}" dt="2020-01-22T17:25:06.167" v="1885"/>
          <ac:inkMkLst>
            <pc:docMk/>
            <pc:sldMk cId="393028690" sldId="258"/>
            <ac:inkMk id="6" creationId="{5132C71D-7F4D-2F47-A836-5E8E5867453C}"/>
          </ac:inkMkLst>
        </pc:inkChg>
        <pc:inkChg chg="add del">
          <ac:chgData name="Evita Verheijden" userId="23580688_tp_dropbox" providerId="OAuth2" clId="{316A30A6-925B-7848-AB2B-E0828020D293}" dt="2020-01-22T17:25:28.528" v="1892"/>
          <ac:inkMkLst>
            <pc:docMk/>
            <pc:sldMk cId="393028690" sldId="258"/>
            <ac:inkMk id="7" creationId="{6847F1D8-E9CF-F346-84BF-8A129553E92E}"/>
          </ac:inkMkLst>
        </pc:inkChg>
        <pc:inkChg chg="add del">
          <ac:chgData name="Evita Verheijden" userId="23580688_tp_dropbox" providerId="OAuth2" clId="{316A30A6-925B-7848-AB2B-E0828020D293}" dt="2020-01-22T17:25:37.050" v="1895"/>
          <ac:inkMkLst>
            <pc:docMk/>
            <pc:sldMk cId="393028690" sldId="258"/>
            <ac:inkMk id="8" creationId="{E6B201F8-E635-984F-8C4C-8FA876E3A3C9}"/>
          </ac:inkMkLst>
        </pc:inkChg>
        <pc:inkChg chg="add">
          <ac:chgData name="Evita Verheijden" userId="23580688_tp_dropbox" providerId="OAuth2" clId="{316A30A6-925B-7848-AB2B-E0828020D293}" dt="2020-01-22T17:25:38.140" v="1896"/>
          <ac:inkMkLst>
            <pc:docMk/>
            <pc:sldMk cId="393028690" sldId="258"/>
            <ac:inkMk id="9" creationId="{BAE373FE-E4D9-3A4A-96A6-D6D7014FEBD3}"/>
          </ac:inkMkLst>
        </pc:inkChg>
      </pc:sldChg>
      <pc:sldChg chg="addSp delSp modSp">
        <pc:chgData name="Evita Verheijden" userId="23580688_tp_dropbox" providerId="OAuth2" clId="{316A30A6-925B-7848-AB2B-E0828020D293}" dt="2020-01-22T17:21:13.824" v="1781"/>
        <pc:sldMkLst>
          <pc:docMk/>
          <pc:sldMk cId="998043442" sldId="260"/>
        </pc:sldMkLst>
        <pc:spChg chg="add mod">
          <ac:chgData name="Evita Verheijden" userId="23580688_tp_dropbox" providerId="OAuth2" clId="{316A30A6-925B-7848-AB2B-E0828020D293}" dt="2020-01-22T14:58:58.285" v="0" actId="478"/>
          <ac:spMkLst>
            <pc:docMk/>
            <pc:sldMk cId="998043442" sldId="260"/>
            <ac:spMk id="4" creationId="{25274EBB-B662-F049-955C-8F237D3EDC88}"/>
          </ac:spMkLst>
        </pc:spChg>
        <pc:spChg chg="del">
          <ac:chgData name="Evita Verheijden" userId="23580688_tp_dropbox" providerId="OAuth2" clId="{316A30A6-925B-7848-AB2B-E0828020D293}" dt="2020-01-22T14:58:58.285" v="0" actId="478"/>
          <ac:spMkLst>
            <pc:docMk/>
            <pc:sldMk cId="998043442" sldId="260"/>
            <ac:spMk id="10" creationId="{EAF12AB8-CB6F-439E-9154-55CF38E59E87}"/>
          </ac:spMkLst>
        </pc:spChg>
        <pc:inkChg chg="add del">
          <ac:chgData name="Evita Verheijden" userId="23580688_tp_dropbox" providerId="OAuth2" clId="{316A30A6-925B-7848-AB2B-E0828020D293}" dt="2020-01-22T17:20:21.426" v="1772"/>
          <ac:inkMkLst>
            <pc:docMk/>
            <pc:sldMk cId="998043442" sldId="260"/>
            <ac:inkMk id="3" creationId="{E4FC4882-6C63-234B-9360-64EC1C55217F}"/>
          </ac:inkMkLst>
        </pc:inkChg>
        <pc:inkChg chg="add">
          <ac:chgData name="Evita Verheijden" userId="23580688_tp_dropbox" providerId="OAuth2" clId="{316A30A6-925B-7848-AB2B-E0828020D293}" dt="2020-01-22T17:20:31.744" v="1773"/>
          <ac:inkMkLst>
            <pc:docMk/>
            <pc:sldMk cId="998043442" sldId="260"/>
            <ac:inkMk id="4" creationId="{A1E36AA7-E458-5046-8306-1FBDE334F1B3}"/>
          </ac:inkMkLst>
        </pc:inkChg>
        <pc:inkChg chg="add del">
          <ac:chgData name="Evita Verheijden" userId="23580688_tp_dropbox" providerId="OAuth2" clId="{316A30A6-925B-7848-AB2B-E0828020D293}" dt="2020-01-22T14:59:31.939" v="14"/>
          <ac:inkMkLst>
            <pc:docMk/>
            <pc:sldMk cId="998043442" sldId="260"/>
            <ac:inkMk id="6" creationId="{B2E4896A-5D7C-9D45-A3AE-DBC59F7708AF}"/>
          </ac:inkMkLst>
        </pc:inkChg>
        <pc:inkChg chg="add">
          <ac:chgData name="Evita Verheijden" userId="23580688_tp_dropbox" providerId="OAuth2" clId="{316A30A6-925B-7848-AB2B-E0828020D293}" dt="2020-01-22T17:20:45.988" v="1775"/>
          <ac:inkMkLst>
            <pc:docMk/>
            <pc:sldMk cId="998043442" sldId="260"/>
            <ac:inkMk id="6" creationId="{D0AFAE0A-149A-F94A-BD4F-88F468584740}"/>
          </ac:inkMkLst>
        </pc:inkChg>
        <pc:inkChg chg="add">
          <ac:chgData name="Evita Verheijden" userId="23580688_tp_dropbox" providerId="OAuth2" clId="{316A30A6-925B-7848-AB2B-E0828020D293}" dt="2020-01-22T17:20:55.864" v="1777"/>
          <ac:inkMkLst>
            <pc:docMk/>
            <pc:sldMk cId="998043442" sldId="260"/>
            <ac:inkMk id="7" creationId="{36457C4C-0027-B844-AFE7-E6AA0BBFA4CE}"/>
          </ac:inkMkLst>
        </pc:inkChg>
        <pc:inkChg chg="add del">
          <ac:chgData name="Evita Verheijden" userId="23580688_tp_dropbox" providerId="OAuth2" clId="{316A30A6-925B-7848-AB2B-E0828020D293}" dt="2020-01-22T14:59:30.552" v="13"/>
          <ac:inkMkLst>
            <pc:docMk/>
            <pc:sldMk cId="998043442" sldId="260"/>
            <ac:inkMk id="7" creationId="{A6A862CC-DEF3-144E-BBEF-43A9D2D7D944}"/>
          </ac:inkMkLst>
        </pc:inkChg>
        <pc:inkChg chg="add">
          <ac:chgData name="Evita Verheijden" userId="23580688_tp_dropbox" providerId="OAuth2" clId="{316A30A6-925B-7848-AB2B-E0828020D293}" dt="2020-01-22T17:21:01.725" v="1779"/>
          <ac:inkMkLst>
            <pc:docMk/>
            <pc:sldMk cId="998043442" sldId="260"/>
            <ac:inkMk id="8" creationId="{2AACF543-2FC2-2945-8ACC-A9CAA4CEFF91}"/>
          </ac:inkMkLst>
        </pc:inkChg>
        <pc:inkChg chg="add del">
          <ac:chgData name="Evita Verheijden" userId="23580688_tp_dropbox" providerId="OAuth2" clId="{316A30A6-925B-7848-AB2B-E0828020D293}" dt="2020-01-22T14:59:29.791" v="12"/>
          <ac:inkMkLst>
            <pc:docMk/>
            <pc:sldMk cId="998043442" sldId="260"/>
            <ac:inkMk id="8" creationId="{2C350228-6F41-F842-8D8A-647094B36779}"/>
          </ac:inkMkLst>
        </pc:inkChg>
        <pc:inkChg chg="add">
          <ac:chgData name="Evita Verheijden" userId="23580688_tp_dropbox" providerId="OAuth2" clId="{316A30A6-925B-7848-AB2B-E0828020D293}" dt="2020-01-22T17:21:13.824" v="1781"/>
          <ac:inkMkLst>
            <pc:docMk/>
            <pc:sldMk cId="998043442" sldId="260"/>
            <ac:inkMk id="9" creationId="{B1B1388A-C618-E449-B4D9-D1A37CD3AD35}"/>
          </ac:inkMkLst>
        </pc:inkChg>
        <pc:inkChg chg="add del">
          <ac:chgData name="Evita Verheijden" userId="23580688_tp_dropbox" providerId="OAuth2" clId="{316A30A6-925B-7848-AB2B-E0828020D293}" dt="2020-01-22T14:59:28.158" v="11"/>
          <ac:inkMkLst>
            <pc:docMk/>
            <pc:sldMk cId="998043442" sldId="260"/>
            <ac:inkMk id="9" creationId="{D10EC7E5-61F2-9246-8472-20416662ACFC}"/>
          </ac:inkMkLst>
        </pc:inkChg>
        <pc:inkChg chg="add del">
          <ac:chgData name="Evita Verheijden" userId="23580688_tp_dropbox" providerId="OAuth2" clId="{316A30A6-925B-7848-AB2B-E0828020D293}" dt="2020-01-22T14:59:27.968" v="10"/>
          <ac:inkMkLst>
            <pc:docMk/>
            <pc:sldMk cId="998043442" sldId="260"/>
            <ac:inkMk id="11" creationId="{F9A11D74-67C7-354A-8149-C98985E0C8E4}"/>
          </ac:inkMkLst>
        </pc:inkChg>
        <pc:inkChg chg="add del reco">
          <ac:chgData name="Evita Verheijden" userId="23580688_tp_dropbox" providerId="OAuth2" clId="{316A30A6-925B-7848-AB2B-E0828020D293}" dt="2020-01-22T14:59:27.968" v="10"/>
          <ac:inkMkLst>
            <pc:docMk/>
            <pc:sldMk cId="998043442" sldId="260"/>
            <ac:inkMk id="12" creationId="{A7562501-1F2B-0B4C-ABB2-072B812FCC90}"/>
          </ac:inkMkLst>
        </pc:inkChg>
        <pc:inkChg chg="add del">
          <ac:chgData name="Evita Verheijden" userId="23580688_tp_dropbox" providerId="OAuth2" clId="{316A30A6-925B-7848-AB2B-E0828020D293}" dt="2020-01-22T14:59:27.690" v="9"/>
          <ac:inkMkLst>
            <pc:docMk/>
            <pc:sldMk cId="998043442" sldId="260"/>
            <ac:inkMk id="16" creationId="{4C71DE23-8CBA-9144-98DA-28F030EE5377}"/>
          </ac:inkMkLst>
        </pc:inkChg>
        <pc:inkChg chg="add del">
          <ac:chgData name="Evita Verheijden" userId="23580688_tp_dropbox" providerId="OAuth2" clId="{316A30A6-925B-7848-AB2B-E0828020D293}" dt="2020-01-22T15:00:02.659" v="21"/>
          <ac:inkMkLst>
            <pc:docMk/>
            <pc:sldMk cId="998043442" sldId="260"/>
            <ac:inkMk id="19" creationId="{64A812B0-9217-DF43-9358-51CD893D1ADD}"/>
          </ac:inkMkLst>
        </pc:inkChg>
        <pc:inkChg chg="add del">
          <ac:chgData name="Evita Verheijden" userId="23580688_tp_dropbox" providerId="OAuth2" clId="{316A30A6-925B-7848-AB2B-E0828020D293}" dt="2020-01-22T15:00:02.401" v="20"/>
          <ac:inkMkLst>
            <pc:docMk/>
            <pc:sldMk cId="998043442" sldId="260"/>
            <ac:inkMk id="20" creationId="{4A827517-B70F-E843-B9FA-723E26D8DDD9}"/>
          </ac:inkMkLst>
        </pc:inkChg>
        <pc:inkChg chg="add del">
          <ac:chgData name="Evita Verheijden" userId="23580688_tp_dropbox" providerId="OAuth2" clId="{316A30A6-925B-7848-AB2B-E0828020D293}" dt="2020-01-22T15:00:02.173" v="19"/>
          <ac:inkMkLst>
            <pc:docMk/>
            <pc:sldMk cId="998043442" sldId="260"/>
            <ac:inkMk id="21" creationId="{27E251ED-E09F-054A-A3E4-59FDA4294489}"/>
          </ac:inkMkLst>
        </pc:inkChg>
        <pc:inkChg chg="add del reco">
          <ac:chgData name="Evita Verheijden" userId="23580688_tp_dropbox" providerId="OAuth2" clId="{316A30A6-925B-7848-AB2B-E0828020D293}" dt="2020-01-22T15:00:02.173" v="19"/>
          <ac:inkMkLst>
            <pc:docMk/>
            <pc:sldMk cId="998043442" sldId="260"/>
            <ac:inkMk id="22" creationId="{49AE2B77-D92F-3B45-93E0-7CED428A7743}"/>
          </ac:inkMkLst>
        </pc:inkChg>
        <pc:inkChg chg="add del">
          <ac:chgData name="Evita Verheijden" userId="23580688_tp_dropbox" providerId="OAuth2" clId="{316A30A6-925B-7848-AB2B-E0828020D293}" dt="2020-01-22T15:00:06.420" v="26"/>
          <ac:inkMkLst>
            <pc:docMk/>
            <pc:sldMk cId="998043442" sldId="260"/>
            <ac:inkMk id="24" creationId="{0B014D03-62EC-AD4C-8A8D-DDB841863FAF}"/>
          </ac:inkMkLst>
        </pc:inkChg>
        <pc:inkChg chg="add del">
          <ac:chgData name="Evita Verheijden" userId="23580688_tp_dropbox" providerId="OAuth2" clId="{316A30A6-925B-7848-AB2B-E0828020D293}" dt="2020-01-22T15:00:06.342" v="25"/>
          <ac:inkMkLst>
            <pc:docMk/>
            <pc:sldMk cId="998043442" sldId="260"/>
            <ac:inkMk id="25" creationId="{210039A2-DC57-8D4D-9F21-DB48233A029C}"/>
          </ac:inkMkLst>
        </pc:inkChg>
        <pc:inkChg chg="add del reco">
          <ac:chgData name="Evita Verheijden" userId="23580688_tp_dropbox" providerId="OAuth2" clId="{316A30A6-925B-7848-AB2B-E0828020D293}" dt="2020-01-22T15:00:06.342" v="25"/>
          <ac:inkMkLst>
            <pc:docMk/>
            <pc:sldMk cId="998043442" sldId="260"/>
            <ac:inkMk id="26" creationId="{8C86F12D-D500-F342-9291-1405842FE6B5}"/>
          </ac:inkMkLst>
        </pc:inkChg>
        <pc:inkChg chg="add del">
          <ac:chgData name="Evita Verheijden" userId="23580688_tp_dropbox" providerId="OAuth2" clId="{316A30A6-925B-7848-AB2B-E0828020D293}" dt="2020-01-22T15:00:09.594" v="30"/>
          <ac:inkMkLst>
            <pc:docMk/>
            <pc:sldMk cId="998043442" sldId="260"/>
            <ac:inkMk id="28" creationId="{363F51BE-F712-224A-8C06-D9E826DC98B2}"/>
          </ac:inkMkLst>
        </pc:inkChg>
        <pc:inkChg chg="add del">
          <ac:chgData name="Evita Verheijden" userId="23580688_tp_dropbox" providerId="OAuth2" clId="{316A30A6-925B-7848-AB2B-E0828020D293}" dt="2020-01-22T15:00:09.594" v="30"/>
          <ac:inkMkLst>
            <pc:docMk/>
            <pc:sldMk cId="998043442" sldId="260"/>
            <ac:inkMk id="29" creationId="{3D3EF404-EE4E-234E-98AA-5532F9FDA873}"/>
          </ac:inkMkLst>
        </pc:inkChg>
        <pc:inkChg chg="add del">
          <ac:chgData name="Evita Verheijden" userId="23580688_tp_dropbox" providerId="OAuth2" clId="{316A30A6-925B-7848-AB2B-E0828020D293}" dt="2020-01-22T15:00:09.594" v="30"/>
          <ac:inkMkLst>
            <pc:docMk/>
            <pc:sldMk cId="998043442" sldId="260"/>
            <ac:inkMk id="30" creationId="{CD26D092-379E-FE48-827D-756D37849826}"/>
          </ac:inkMkLst>
        </pc:inkChg>
        <pc:inkChg chg="add mod reco">
          <ac:chgData name="Evita Verheijden" userId="23580688_tp_dropbox" providerId="OAuth2" clId="{316A30A6-925B-7848-AB2B-E0828020D293}" dt="2020-01-22T15:02:01.878" v="108" actId="14100"/>
          <ac:inkMkLst>
            <pc:docMk/>
            <pc:sldMk cId="998043442" sldId="260"/>
            <ac:inkMk id="31" creationId="{0959DB59-0501-8745-B744-FDBE6431DA48}"/>
          </ac:inkMkLst>
        </pc:inkChg>
        <pc:inkChg chg="add del">
          <ac:chgData name="Evita Verheijden" userId="23580688_tp_dropbox" providerId="OAuth2" clId="{316A30A6-925B-7848-AB2B-E0828020D293}" dt="2020-01-22T15:00:12.706" v="33"/>
          <ac:inkMkLst>
            <pc:docMk/>
            <pc:sldMk cId="998043442" sldId="260"/>
            <ac:inkMk id="33" creationId="{3D6ED624-9418-C149-A7DF-A409ED132B04}"/>
          </ac:inkMkLst>
        </pc:inkChg>
        <pc:inkChg chg="add mod">
          <ac:chgData name="Evita Verheijden" userId="23580688_tp_dropbox" providerId="OAuth2" clId="{316A30A6-925B-7848-AB2B-E0828020D293}" dt="2020-01-22T15:02:01.878" v="108" actId="14100"/>
          <ac:inkMkLst>
            <pc:docMk/>
            <pc:sldMk cId="998043442" sldId="260"/>
            <ac:inkMk id="34" creationId="{BDD0ED4C-3102-A14D-9EF8-0FEB0DB83908}"/>
          </ac:inkMkLst>
        </pc:inkChg>
        <pc:inkChg chg="add mod">
          <ac:chgData name="Evita Verheijden" userId="23580688_tp_dropbox" providerId="OAuth2" clId="{316A30A6-925B-7848-AB2B-E0828020D293}" dt="2020-01-22T15:02:01.878" v="108" actId="14100"/>
          <ac:inkMkLst>
            <pc:docMk/>
            <pc:sldMk cId="998043442" sldId="260"/>
            <ac:inkMk id="35" creationId="{EA03EC8C-6C6E-D149-9F2E-EAD4D2A25272}"/>
          </ac:inkMkLst>
        </pc:inkChg>
        <pc:inkChg chg="add mod">
          <ac:chgData name="Evita Verheijden" userId="23580688_tp_dropbox" providerId="OAuth2" clId="{316A30A6-925B-7848-AB2B-E0828020D293}" dt="2020-01-22T15:02:01.878" v="108" actId="14100"/>
          <ac:inkMkLst>
            <pc:docMk/>
            <pc:sldMk cId="998043442" sldId="260"/>
            <ac:inkMk id="36" creationId="{CC8345F3-1508-674E-9B3C-E989C04ABA4F}"/>
          </ac:inkMkLst>
        </pc:inkChg>
        <pc:inkChg chg="add mod">
          <ac:chgData name="Evita Verheijden" userId="23580688_tp_dropbox" providerId="OAuth2" clId="{316A30A6-925B-7848-AB2B-E0828020D293}" dt="2020-01-22T15:02:01.878" v="108" actId="14100"/>
          <ac:inkMkLst>
            <pc:docMk/>
            <pc:sldMk cId="998043442" sldId="260"/>
            <ac:inkMk id="37" creationId="{0A59DFA6-B42F-5443-BA5A-01DDE6900223}"/>
          </ac:inkMkLst>
        </pc:inkChg>
        <pc:inkChg chg="add mod">
          <ac:chgData name="Evita Verheijden" userId="23580688_tp_dropbox" providerId="OAuth2" clId="{316A30A6-925B-7848-AB2B-E0828020D293}" dt="2020-01-22T15:02:01.878" v="108" actId="14100"/>
          <ac:inkMkLst>
            <pc:docMk/>
            <pc:sldMk cId="998043442" sldId="260"/>
            <ac:inkMk id="38" creationId="{58DC2EA5-948D-A44D-8681-9BD5A430870A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39" creationId="{CE6F25AE-FD5D-DC4D-B7D7-7B4BB538EDDF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40" creationId="{C5944C18-122F-154F-9672-39B67D352639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41" creationId="{A142645D-F276-B04A-B786-1E452B6D8286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42" creationId="{6F0BFE9A-601B-9540-A192-3C4C661DFDC6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43" creationId="{195241D3-0652-8D44-971A-08B6F7FA29D5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44" creationId="{7A58523E-96D0-CD48-A7A3-2A5577A6E6CA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45" creationId="{0B737C99-C7B4-574B-9DDD-B234B6A2DB30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46" creationId="{A1D7580E-E5F5-F849-9BC9-75FB4BD7F5F2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47" creationId="{1BF3F6AB-DBE9-E04E-8B7B-3C5841016B59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48" creationId="{04744F3A-2C6E-474D-8AF1-4C37643C1E12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49" creationId="{78B48783-77EE-5C46-B570-C172F9D84AD5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50" creationId="{12C1FC28-26BD-754F-B6BE-2199DEA9C1AD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51" creationId="{6173554D-B8C1-FE4F-B615-63D425F4CE1F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56" creationId="{71448745-579F-FC4D-AE2D-7C370471B3DA}"/>
          </ac:inkMkLst>
        </pc:inkChg>
        <pc:inkChg chg="add del">
          <ac:chgData name="Evita Verheijden" userId="23580688_tp_dropbox" providerId="OAuth2" clId="{316A30A6-925B-7848-AB2B-E0828020D293}" dt="2020-01-22T15:00:28.365" v="55"/>
          <ac:inkMkLst>
            <pc:docMk/>
            <pc:sldMk cId="998043442" sldId="260"/>
            <ac:inkMk id="57" creationId="{E375292C-4CCD-DE46-AFDE-E6F025A0D633}"/>
          </ac:inkMkLst>
        </pc:inkChg>
        <pc:inkChg chg="add del">
          <ac:chgData name="Evita Verheijden" userId="23580688_tp_dropbox" providerId="OAuth2" clId="{316A30A6-925B-7848-AB2B-E0828020D293}" dt="2020-01-22T15:00:32.689" v="65"/>
          <ac:inkMkLst>
            <pc:docMk/>
            <pc:sldMk cId="998043442" sldId="260"/>
            <ac:inkMk id="58" creationId="{0E15961A-33E8-B242-8F93-D4322A0A84F9}"/>
          </ac:inkMkLst>
        </pc:inkChg>
        <pc:inkChg chg="add mod reco">
          <ac:chgData name="Evita Verheijden" userId="23580688_tp_dropbox" providerId="OAuth2" clId="{316A30A6-925B-7848-AB2B-E0828020D293}" dt="2020-01-22T15:02:01.878" v="108" actId="14100"/>
          <ac:inkMkLst>
            <pc:docMk/>
            <pc:sldMk cId="998043442" sldId="260"/>
            <ac:inkMk id="59" creationId="{B8D898A9-4D10-6742-86C5-A718259B14B9}"/>
          </ac:inkMkLst>
        </pc:inkChg>
        <pc:inkChg chg="add del">
          <ac:chgData name="Evita Verheijden" userId="23580688_tp_dropbox" providerId="OAuth2" clId="{316A30A6-925B-7848-AB2B-E0828020D293}" dt="2020-01-22T15:00:32.689" v="65"/>
          <ac:inkMkLst>
            <pc:docMk/>
            <pc:sldMk cId="998043442" sldId="260"/>
            <ac:inkMk id="61" creationId="{86F2959F-C78B-8040-B768-EC02EED28E02}"/>
          </ac:inkMkLst>
        </pc:inkChg>
        <pc:inkChg chg="add del">
          <ac:chgData name="Evita Verheijden" userId="23580688_tp_dropbox" providerId="OAuth2" clId="{316A30A6-925B-7848-AB2B-E0828020D293}" dt="2020-01-22T15:00:32.689" v="65"/>
          <ac:inkMkLst>
            <pc:docMk/>
            <pc:sldMk cId="998043442" sldId="260"/>
            <ac:inkMk id="62" creationId="{A7078702-3917-2C4B-8781-F6719F0D666F}"/>
          </ac:inkMkLst>
        </pc:inkChg>
        <pc:inkChg chg="add del">
          <ac:chgData name="Evita Verheijden" userId="23580688_tp_dropbox" providerId="OAuth2" clId="{316A30A6-925B-7848-AB2B-E0828020D293}" dt="2020-01-22T15:00:32.689" v="65"/>
          <ac:inkMkLst>
            <pc:docMk/>
            <pc:sldMk cId="998043442" sldId="260"/>
            <ac:inkMk id="63" creationId="{88FFA93E-1ACF-2343-A89D-E293C72A143C}"/>
          </ac:inkMkLst>
        </pc:inkChg>
        <pc:inkChg chg="add del">
          <ac:chgData name="Evita Verheijden" userId="23580688_tp_dropbox" providerId="OAuth2" clId="{316A30A6-925B-7848-AB2B-E0828020D293}" dt="2020-01-22T15:00:32.689" v="65"/>
          <ac:inkMkLst>
            <pc:docMk/>
            <pc:sldMk cId="998043442" sldId="260"/>
            <ac:inkMk id="64" creationId="{75569016-217E-9042-98A5-9DCA1BD238CA}"/>
          </ac:inkMkLst>
        </pc:inkChg>
        <pc:inkChg chg="add del">
          <ac:chgData name="Evita Verheijden" userId="23580688_tp_dropbox" providerId="OAuth2" clId="{316A30A6-925B-7848-AB2B-E0828020D293}" dt="2020-01-22T15:00:32.689" v="65"/>
          <ac:inkMkLst>
            <pc:docMk/>
            <pc:sldMk cId="998043442" sldId="260"/>
            <ac:inkMk id="65" creationId="{ADE78F52-1DF2-7445-9887-C7206AE639E2}"/>
          </ac:inkMkLst>
        </pc:inkChg>
        <pc:inkChg chg="add del">
          <ac:chgData name="Evita Verheijden" userId="23580688_tp_dropbox" providerId="OAuth2" clId="{316A30A6-925B-7848-AB2B-E0828020D293}" dt="2020-01-22T15:00:32.689" v="65"/>
          <ac:inkMkLst>
            <pc:docMk/>
            <pc:sldMk cId="998043442" sldId="260"/>
            <ac:inkMk id="66" creationId="{0237824A-99CB-3E44-AC31-E2C7EACF3D00}"/>
          </ac:inkMkLst>
        </pc:inkChg>
        <pc:inkChg chg="add del">
          <ac:chgData name="Evita Verheijden" userId="23580688_tp_dropbox" providerId="OAuth2" clId="{316A30A6-925B-7848-AB2B-E0828020D293}" dt="2020-01-22T15:00:32.689" v="65"/>
          <ac:inkMkLst>
            <pc:docMk/>
            <pc:sldMk cId="998043442" sldId="260"/>
            <ac:inkMk id="67" creationId="{D7325E82-6968-5A4A-AC6B-3410FD3E661C}"/>
          </ac:inkMkLst>
        </pc:inkChg>
        <pc:inkChg chg="add del">
          <ac:chgData name="Evita Verheijden" userId="23580688_tp_dropbox" providerId="OAuth2" clId="{316A30A6-925B-7848-AB2B-E0828020D293}" dt="2020-01-22T15:00:32.689" v="65"/>
          <ac:inkMkLst>
            <pc:docMk/>
            <pc:sldMk cId="998043442" sldId="260"/>
            <ac:inkMk id="68" creationId="{00BEBC12-8DEE-B940-8DE0-B425FE55BAF3}"/>
          </ac:inkMkLst>
        </pc:inkChg>
        <pc:inkChg chg="add del">
          <ac:chgData name="Evita Verheijden" userId="23580688_tp_dropbox" providerId="OAuth2" clId="{316A30A6-925B-7848-AB2B-E0828020D293}" dt="2020-01-22T15:00:32.689" v="65"/>
          <ac:inkMkLst>
            <pc:docMk/>
            <pc:sldMk cId="998043442" sldId="260"/>
            <ac:inkMk id="69" creationId="{F03F48D5-393D-B842-B6CB-2FB390E41A2B}"/>
          </ac:inkMkLst>
        </pc:inkChg>
        <pc:inkChg chg="add mod reco">
          <ac:chgData name="Evita Verheijden" userId="23580688_tp_dropbox" providerId="OAuth2" clId="{316A30A6-925B-7848-AB2B-E0828020D293}" dt="2020-01-22T15:02:01.878" v="108" actId="14100"/>
          <ac:inkMkLst>
            <pc:docMk/>
            <pc:sldMk cId="998043442" sldId="260"/>
            <ac:inkMk id="70" creationId="{AF7A0408-6708-6A46-8D82-E73C084C53B4}"/>
          </ac:inkMkLst>
        </pc:inkChg>
      </pc:sldChg>
      <pc:sldChg chg="addSp delSp modSp">
        <pc:chgData name="Evita Verheijden" userId="23580688_tp_dropbox" providerId="OAuth2" clId="{316A30A6-925B-7848-AB2B-E0828020D293}" dt="2020-01-22T15:08:04.028" v="301" actId="22"/>
        <pc:sldMkLst>
          <pc:docMk/>
          <pc:sldMk cId="219005229" sldId="261"/>
        </pc:sldMkLst>
        <pc:spChg chg="add del">
          <ac:chgData name="Evita Verheijden" userId="23580688_tp_dropbox" providerId="OAuth2" clId="{316A30A6-925B-7848-AB2B-E0828020D293}" dt="2020-01-22T15:08:04.028" v="301" actId="22"/>
          <ac:spMkLst>
            <pc:docMk/>
            <pc:sldMk cId="219005229" sldId="261"/>
            <ac:spMk id="144" creationId="{E182DB14-22EF-754E-B365-984BBAC0801F}"/>
          </ac:spMkLst>
        </pc:spChg>
        <pc:inkChg chg="add del">
          <ac:chgData name="Evita Verheijden" userId="23580688_tp_dropbox" providerId="OAuth2" clId="{316A30A6-925B-7848-AB2B-E0828020D293}" dt="2020-01-22T15:00:57.505" v="68"/>
          <ac:inkMkLst>
            <pc:docMk/>
            <pc:sldMk cId="219005229" sldId="261"/>
            <ac:inkMk id="4" creationId="{1616A914-93A3-3648-9BDD-6EA7146DAAE9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5" creationId="{7ED756F3-5B85-B442-B972-DD53748BDF1B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6" creationId="{51E64C9C-2D79-F74E-90BE-8E15C22D9E00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7" creationId="{521C7089-AACB-1F40-B366-CF4DA8818050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9" creationId="{AC98CCEE-A224-3546-9086-BA3CE5C1FD08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10" creationId="{1B72D066-E7EE-A04C-82ED-BC79CF8379F4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12" creationId="{F3D314CA-7170-3E44-BADA-B40D28E8ED1D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13" creationId="{9D1DD94D-7C28-AC4A-B83F-CC9F7414624D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14" creationId="{29782275-787F-5D45-8ABD-5D5821AD3A98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15" creationId="{AD6D1BED-7D5B-3E49-9881-E8B8808246CC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17" creationId="{34E977C8-2882-D141-BEF2-0A9CE6007183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19" creationId="{BC6EDDF5-C349-4F47-B16E-A66A8A24D9BF}"/>
          </ac:inkMkLst>
        </pc:inkChg>
        <pc:inkChg chg="add del">
          <ac:chgData name="Evita Verheijden" userId="23580688_tp_dropbox" providerId="OAuth2" clId="{316A30A6-925B-7848-AB2B-E0828020D293}" dt="2020-01-22T15:01:08.809" v="82"/>
          <ac:inkMkLst>
            <pc:docMk/>
            <pc:sldMk cId="219005229" sldId="261"/>
            <ac:inkMk id="21" creationId="{86CE132B-B1BB-AF47-A069-C32E97DD8B45}"/>
          </ac:inkMkLst>
        </pc:inkChg>
        <pc:inkChg chg="add mod reco modStrokes">
          <ac:chgData name="Evita Verheijden" userId="23580688_tp_dropbox" providerId="OAuth2" clId="{316A30A6-925B-7848-AB2B-E0828020D293}" dt="2020-01-22T15:05:24.701" v="224"/>
          <ac:inkMkLst>
            <pc:docMk/>
            <pc:sldMk cId="219005229" sldId="261"/>
            <ac:inkMk id="22" creationId="{61F425B5-AD5F-8340-A9A1-C4AA51DC7752}"/>
          </ac:inkMkLst>
        </pc:inkChg>
        <pc:inkChg chg="add del">
          <ac:chgData name="Evita Verheijden" userId="23580688_tp_dropbox" providerId="OAuth2" clId="{316A30A6-925B-7848-AB2B-E0828020D293}" dt="2020-01-22T15:01:16.988" v="93"/>
          <ac:inkMkLst>
            <pc:docMk/>
            <pc:sldMk cId="219005229" sldId="261"/>
            <ac:inkMk id="24" creationId="{F06D1618-4146-BC45-89B2-D624C91442A1}"/>
          </ac:inkMkLst>
        </pc:inkChg>
        <pc:inkChg chg="add del">
          <ac:chgData name="Evita Verheijden" userId="23580688_tp_dropbox" providerId="OAuth2" clId="{316A30A6-925B-7848-AB2B-E0828020D293}" dt="2020-01-22T15:01:16.988" v="93"/>
          <ac:inkMkLst>
            <pc:docMk/>
            <pc:sldMk cId="219005229" sldId="261"/>
            <ac:inkMk id="25" creationId="{815FF90B-0F14-F246-B84F-F9C75A636C8C}"/>
          </ac:inkMkLst>
        </pc:inkChg>
        <pc:inkChg chg="add del">
          <ac:chgData name="Evita Verheijden" userId="23580688_tp_dropbox" providerId="OAuth2" clId="{316A30A6-925B-7848-AB2B-E0828020D293}" dt="2020-01-22T15:01:16.988" v="93"/>
          <ac:inkMkLst>
            <pc:docMk/>
            <pc:sldMk cId="219005229" sldId="261"/>
            <ac:inkMk id="26" creationId="{926B8A57-3BED-2D4E-81E8-0713ABF23545}"/>
          </ac:inkMkLst>
        </pc:inkChg>
        <pc:inkChg chg="add del">
          <ac:chgData name="Evita Verheijden" userId="23580688_tp_dropbox" providerId="OAuth2" clId="{316A30A6-925B-7848-AB2B-E0828020D293}" dt="2020-01-22T15:01:16.988" v="93"/>
          <ac:inkMkLst>
            <pc:docMk/>
            <pc:sldMk cId="219005229" sldId="261"/>
            <ac:inkMk id="27" creationId="{BA27242F-B448-354E-82B2-1A1848803823}"/>
          </ac:inkMkLst>
        </pc:inkChg>
        <pc:inkChg chg="add del">
          <ac:chgData name="Evita Verheijden" userId="23580688_tp_dropbox" providerId="OAuth2" clId="{316A30A6-925B-7848-AB2B-E0828020D293}" dt="2020-01-22T15:01:16.988" v="93"/>
          <ac:inkMkLst>
            <pc:docMk/>
            <pc:sldMk cId="219005229" sldId="261"/>
            <ac:inkMk id="28" creationId="{56C1CAB7-A6AD-D440-B730-72FFED8E2385}"/>
          </ac:inkMkLst>
        </pc:inkChg>
        <pc:inkChg chg="add del">
          <ac:chgData name="Evita Verheijden" userId="23580688_tp_dropbox" providerId="OAuth2" clId="{316A30A6-925B-7848-AB2B-E0828020D293}" dt="2020-01-22T15:01:16.988" v="93"/>
          <ac:inkMkLst>
            <pc:docMk/>
            <pc:sldMk cId="219005229" sldId="261"/>
            <ac:inkMk id="29" creationId="{CBAB04CC-CA92-7944-A38A-2E85FD7F326A}"/>
          </ac:inkMkLst>
        </pc:inkChg>
        <pc:inkChg chg="add del">
          <ac:chgData name="Evita Verheijden" userId="23580688_tp_dropbox" providerId="OAuth2" clId="{316A30A6-925B-7848-AB2B-E0828020D293}" dt="2020-01-22T15:01:16.988" v="93"/>
          <ac:inkMkLst>
            <pc:docMk/>
            <pc:sldMk cId="219005229" sldId="261"/>
            <ac:inkMk id="30" creationId="{FAAED32F-B31D-E347-AFAB-B5D73D029934}"/>
          </ac:inkMkLst>
        </pc:inkChg>
        <pc:inkChg chg="add del">
          <ac:chgData name="Evita Verheijden" userId="23580688_tp_dropbox" providerId="OAuth2" clId="{316A30A6-925B-7848-AB2B-E0828020D293}" dt="2020-01-22T15:01:16.988" v="93"/>
          <ac:inkMkLst>
            <pc:docMk/>
            <pc:sldMk cId="219005229" sldId="261"/>
            <ac:inkMk id="31" creationId="{60E26105-C7FB-1743-BE27-78FE80267A26}"/>
          </ac:inkMkLst>
        </pc:inkChg>
        <pc:inkChg chg="add del">
          <ac:chgData name="Evita Verheijden" userId="23580688_tp_dropbox" providerId="OAuth2" clId="{316A30A6-925B-7848-AB2B-E0828020D293}" dt="2020-01-22T15:01:16.988" v="93"/>
          <ac:inkMkLst>
            <pc:docMk/>
            <pc:sldMk cId="219005229" sldId="261"/>
            <ac:inkMk id="32" creationId="{6A490DEF-C038-F744-8A6C-9E80EF98BA7A}"/>
          </ac:inkMkLst>
        </pc:inkChg>
        <pc:inkChg chg="add del reco">
          <ac:chgData name="Evita Verheijden" userId="23580688_tp_dropbox" providerId="OAuth2" clId="{316A30A6-925B-7848-AB2B-E0828020D293}" dt="2020-01-22T15:01:21.823" v="94"/>
          <ac:inkMkLst>
            <pc:docMk/>
            <pc:sldMk cId="219005229" sldId="261"/>
            <ac:inkMk id="33" creationId="{B1FEEE17-F096-284E-8546-83A46AEE21F8}"/>
          </ac:inkMkLst>
        </pc:inkChg>
        <pc:inkChg chg="add del">
          <ac:chgData name="Evita Verheijden" userId="23580688_tp_dropbox" providerId="OAuth2" clId="{316A30A6-925B-7848-AB2B-E0828020D293}" dt="2020-01-22T15:01:42.372" v="106"/>
          <ac:inkMkLst>
            <pc:docMk/>
            <pc:sldMk cId="219005229" sldId="261"/>
            <ac:inkMk id="35" creationId="{95D9012F-109A-7642-9B11-87546182A538}"/>
          </ac:inkMkLst>
        </pc:inkChg>
        <pc:inkChg chg="add del">
          <ac:chgData name="Evita Verheijden" userId="23580688_tp_dropbox" providerId="OAuth2" clId="{316A30A6-925B-7848-AB2B-E0828020D293}" dt="2020-01-22T15:01:42.372" v="106"/>
          <ac:inkMkLst>
            <pc:docMk/>
            <pc:sldMk cId="219005229" sldId="261"/>
            <ac:inkMk id="36" creationId="{0F5E47FA-7A78-7143-B17F-E3E4BA65054E}"/>
          </ac:inkMkLst>
        </pc:inkChg>
        <pc:inkChg chg="add del">
          <ac:chgData name="Evita Verheijden" userId="23580688_tp_dropbox" providerId="OAuth2" clId="{316A30A6-925B-7848-AB2B-E0828020D293}" dt="2020-01-22T15:01:42.372" v="106"/>
          <ac:inkMkLst>
            <pc:docMk/>
            <pc:sldMk cId="219005229" sldId="261"/>
            <ac:inkMk id="37" creationId="{F6FF434F-1285-1E47-80F0-24EB5F92BE85}"/>
          </ac:inkMkLst>
        </pc:inkChg>
        <pc:inkChg chg="add del">
          <ac:chgData name="Evita Verheijden" userId="23580688_tp_dropbox" providerId="OAuth2" clId="{316A30A6-925B-7848-AB2B-E0828020D293}" dt="2020-01-22T15:01:42.372" v="106"/>
          <ac:inkMkLst>
            <pc:docMk/>
            <pc:sldMk cId="219005229" sldId="261"/>
            <ac:inkMk id="38" creationId="{EAAC4A30-178E-8A46-A0E6-84DE080E7976}"/>
          </ac:inkMkLst>
        </pc:inkChg>
        <pc:inkChg chg="add del">
          <ac:chgData name="Evita Verheijden" userId="23580688_tp_dropbox" providerId="OAuth2" clId="{316A30A6-925B-7848-AB2B-E0828020D293}" dt="2020-01-22T15:01:42.372" v="106"/>
          <ac:inkMkLst>
            <pc:docMk/>
            <pc:sldMk cId="219005229" sldId="261"/>
            <ac:inkMk id="39" creationId="{E8B63426-657F-A24C-B11B-A0D3B16F2C09}"/>
          </ac:inkMkLst>
        </pc:inkChg>
        <pc:inkChg chg="add del">
          <ac:chgData name="Evita Verheijden" userId="23580688_tp_dropbox" providerId="OAuth2" clId="{316A30A6-925B-7848-AB2B-E0828020D293}" dt="2020-01-22T15:01:42.372" v="106"/>
          <ac:inkMkLst>
            <pc:docMk/>
            <pc:sldMk cId="219005229" sldId="261"/>
            <ac:inkMk id="40" creationId="{51F99A17-2A0C-C14B-92DE-C9BD2EE6E28D}"/>
          </ac:inkMkLst>
        </pc:inkChg>
        <pc:inkChg chg="add del">
          <ac:chgData name="Evita Verheijden" userId="23580688_tp_dropbox" providerId="OAuth2" clId="{316A30A6-925B-7848-AB2B-E0828020D293}" dt="2020-01-22T15:01:42.372" v="106"/>
          <ac:inkMkLst>
            <pc:docMk/>
            <pc:sldMk cId="219005229" sldId="261"/>
            <ac:inkMk id="41" creationId="{8455AF87-9126-ED42-83B9-C5584514DD02}"/>
          </ac:inkMkLst>
        </pc:inkChg>
        <pc:inkChg chg="add del">
          <ac:chgData name="Evita Verheijden" userId="23580688_tp_dropbox" providerId="OAuth2" clId="{316A30A6-925B-7848-AB2B-E0828020D293}" dt="2020-01-22T15:01:42.372" v="106"/>
          <ac:inkMkLst>
            <pc:docMk/>
            <pc:sldMk cId="219005229" sldId="261"/>
            <ac:inkMk id="42" creationId="{D861916C-BF68-3C41-A6F4-584EC9A6FEC6}"/>
          </ac:inkMkLst>
        </pc:inkChg>
        <pc:inkChg chg="add del">
          <ac:chgData name="Evita Verheijden" userId="23580688_tp_dropbox" providerId="OAuth2" clId="{316A30A6-925B-7848-AB2B-E0828020D293}" dt="2020-01-22T15:01:42.372" v="106"/>
          <ac:inkMkLst>
            <pc:docMk/>
            <pc:sldMk cId="219005229" sldId="261"/>
            <ac:inkMk id="43" creationId="{8131A2CC-D8BD-194B-8CE2-5B297F02835C}"/>
          </ac:inkMkLst>
        </pc:inkChg>
        <pc:inkChg chg="add del">
          <ac:chgData name="Evita Verheijden" userId="23580688_tp_dropbox" providerId="OAuth2" clId="{316A30A6-925B-7848-AB2B-E0828020D293}" dt="2020-01-22T15:01:42.372" v="106"/>
          <ac:inkMkLst>
            <pc:docMk/>
            <pc:sldMk cId="219005229" sldId="261"/>
            <ac:inkMk id="44" creationId="{C3B5E379-6F79-4B4A-9EE3-6E30B1BBD23E}"/>
          </ac:inkMkLst>
        </pc:inkChg>
        <pc:inkChg chg="add del">
          <ac:chgData name="Evita Verheijden" userId="23580688_tp_dropbox" providerId="OAuth2" clId="{316A30A6-925B-7848-AB2B-E0828020D293}" dt="2020-01-22T15:01:42.372" v="106"/>
          <ac:inkMkLst>
            <pc:docMk/>
            <pc:sldMk cId="219005229" sldId="261"/>
            <ac:inkMk id="45" creationId="{38B8326E-C3F3-984E-A2F1-BD1D7134932A}"/>
          </ac:inkMkLst>
        </pc:inkChg>
        <pc:inkChg chg="add del mod reco">
          <ac:chgData name="Evita Verheijden" userId="23580688_tp_dropbox" providerId="OAuth2" clId="{316A30A6-925B-7848-AB2B-E0828020D293}" dt="2020-01-22T15:03:07.618" v="112"/>
          <ac:inkMkLst>
            <pc:docMk/>
            <pc:sldMk cId="219005229" sldId="261"/>
            <ac:inkMk id="46" creationId="{57632A67-37A2-A54B-8E9D-870935AC7383}"/>
          </ac:inkMkLst>
        </pc:inkChg>
        <pc:inkChg chg="add del mod reco">
          <ac:chgData name="Evita Verheijden" userId="23580688_tp_dropbox" providerId="OAuth2" clId="{316A30A6-925B-7848-AB2B-E0828020D293}" dt="2020-01-22T15:03:07.611" v="111"/>
          <ac:inkMkLst>
            <pc:docMk/>
            <pc:sldMk cId="219005229" sldId="261"/>
            <ac:inkMk id="47" creationId="{E5E10F87-AC6B-2E4B-A3E3-4661E00035C5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50" creationId="{7C59B545-DFEE-3445-A2CE-42D81D1B4122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51" creationId="{28AC79B9-8DB3-2E40-B19F-ECEA6F791012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52" creationId="{79FD7917-ECEF-4541-9CC9-88CEAD587F5A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53" creationId="{7A8A6CCD-C632-E546-9EF7-15955677BB58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54" creationId="{96AA126B-D30A-EE41-885F-8DA26181304A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55" creationId="{0A2B208B-D3EF-B440-9DF8-9597C48A72F7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56" creationId="{78C3172A-D1A7-F842-96E5-AD07E5B9F71C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57" creationId="{0CD2ADE2-A86D-8241-8377-B6D2D1CB50D9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58" creationId="{EC877245-CEBE-3241-9120-045E4475D856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59" creationId="{D4C66F6E-4E67-7946-9DEE-0C568CE8DA03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60" creationId="{064A1C2A-E8C3-804C-B249-9ACF70616E8A}"/>
          </ac:inkMkLst>
        </pc:inkChg>
        <pc:inkChg chg="add del">
          <ac:chgData name="Evita Verheijden" userId="23580688_tp_dropbox" providerId="OAuth2" clId="{316A30A6-925B-7848-AB2B-E0828020D293}" dt="2020-01-22T15:03:21.301" v="125"/>
          <ac:inkMkLst>
            <pc:docMk/>
            <pc:sldMk cId="219005229" sldId="261"/>
            <ac:inkMk id="61" creationId="{D53E0B25-77D9-2A4A-959E-288B12CE95FC}"/>
          </ac:inkMkLst>
        </pc:inkChg>
        <pc:inkChg chg="add del reco">
          <ac:chgData name="Evita Verheijden" userId="23580688_tp_dropbox" providerId="OAuth2" clId="{316A30A6-925B-7848-AB2B-E0828020D293}" dt="2020-01-22T15:03:23.760" v="127"/>
          <ac:inkMkLst>
            <pc:docMk/>
            <pc:sldMk cId="219005229" sldId="261"/>
            <ac:inkMk id="62" creationId="{ABC766AA-C782-3C44-A0AF-E347E189026C}"/>
          </ac:inkMkLst>
        </pc:inkChg>
        <pc:inkChg chg="add del reco">
          <ac:chgData name="Evita Verheijden" userId="23580688_tp_dropbox" providerId="OAuth2" clId="{316A30A6-925B-7848-AB2B-E0828020D293}" dt="2020-01-22T15:03:23.755" v="126"/>
          <ac:inkMkLst>
            <pc:docMk/>
            <pc:sldMk cId="219005229" sldId="261"/>
            <ac:inkMk id="63" creationId="{ADEEB40B-750D-C841-82F7-7B54718F2757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66" creationId="{C2048C6E-0D2A-744F-A13A-F21833D23539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67" creationId="{8F1D01E1-686F-684F-A567-A1DB070EC94D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68" creationId="{707FAAB5-0EF0-8A4D-A144-974D5CEDBDBC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69" creationId="{DD896F25-4C4C-C742-AC7D-8E78B8A1AC8D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70" creationId="{988A682C-CE42-244E-9E19-9C1D612FEF0B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71" creationId="{488D0A11-9417-FC4C-9FA0-961B2764F3BF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72" creationId="{2754A746-3290-B742-9A75-23797D3F1F8E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73" creationId="{107EC953-EB39-C940-B09F-AC1988050A53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74" creationId="{11AB6DC0-703F-8A42-A37B-1C3307B5FF02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75" creationId="{92FA0EEB-F4EC-9646-BA40-B3F83FB41C86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76" creationId="{39869560-84D4-804D-9689-F77018B57A4B}"/>
          </ac:inkMkLst>
        </pc:inkChg>
        <pc:inkChg chg="add del">
          <ac:chgData name="Evita Verheijden" userId="23580688_tp_dropbox" providerId="OAuth2" clId="{316A30A6-925B-7848-AB2B-E0828020D293}" dt="2020-01-22T15:03:34.853" v="141"/>
          <ac:inkMkLst>
            <pc:docMk/>
            <pc:sldMk cId="219005229" sldId="261"/>
            <ac:inkMk id="77" creationId="{553B3A83-E875-B34F-B081-10DC3FDA449D}"/>
          </ac:inkMkLst>
        </pc:inkChg>
        <pc:inkChg chg="add del reco">
          <ac:chgData name="Evita Verheijden" userId="23580688_tp_dropbox" providerId="OAuth2" clId="{316A30A6-925B-7848-AB2B-E0828020D293}" dt="2020-01-22T15:03:48.119" v="152"/>
          <ac:inkMkLst>
            <pc:docMk/>
            <pc:sldMk cId="219005229" sldId="261"/>
            <ac:inkMk id="78" creationId="{A3D5FF23-61D8-6542-AA0B-FD2C28D32354}"/>
          </ac:inkMkLst>
        </pc:inkChg>
        <pc:inkChg chg="add del">
          <ac:chgData name="Evita Verheijden" userId="23580688_tp_dropbox" providerId="OAuth2" clId="{316A30A6-925B-7848-AB2B-E0828020D293}" dt="2020-01-22T15:03:44.874" v="151"/>
          <ac:inkMkLst>
            <pc:docMk/>
            <pc:sldMk cId="219005229" sldId="261"/>
            <ac:inkMk id="80" creationId="{ECA1B3F8-DFFE-AA4A-A418-1AB8B846C471}"/>
          </ac:inkMkLst>
        </pc:inkChg>
        <pc:inkChg chg="add del">
          <ac:chgData name="Evita Verheijden" userId="23580688_tp_dropbox" providerId="OAuth2" clId="{316A30A6-925B-7848-AB2B-E0828020D293}" dt="2020-01-22T15:03:44.874" v="151"/>
          <ac:inkMkLst>
            <pc:docMk/>
            <pc:sldMk cId="219005229" sldId="261"/>
            <ac:inkMk id="81" creationId="{3234EE2C-28BF-A744-B877-204B0F9B282C}"/>
          </ac:inkMkLst>
        </pc:inkChg>
        <pc:inkChg chg="add del">
          <ac:chgData name="Evita Verheijden" userId="23580688_tp_dropbox" providerId="OAuth2" clId="{316A30A6-925B-7848-AB2B-E0828020D293}" dt="2020-01-22T15:03:44.874" v="151"/>
          <ac:inkMkLst>
            <pc:docMk/>
            <pc:sldMk cId="219005229" sldId="261"/>
            <ac:inkMk id="82" creationId="{3DB7AF73-4415-A64C-92C4-166C1095F55E}"/>
          </ac:inkMkLst>
        </pc:inkChg>
        <pc:inkChg chg="add del">
          <ac:chgData name="Evita Verheijden" userId="23580688_tp_dropbox" providerId="OAuth2" clId="{316A30A6-925B-7848-AB2B-E0828020D293}" dt="2020-01-22T15:03:44.874" v="151"/>
          <ac:inkMkLst>
            <pc:docMk/>
            <pc:sldMk cId="219005229" sldId="261"/>
            <ac:inkMk id="83" creationId="{A1CA8A86-6D7F-6248-B48C-5591F951BE17}"/>
          </ac:inkMkLst>
        </pc:inkChg>
        <pc:inkChg chg="add del">
          <ac:chgData name="Evita Verheijden" userId="23580688_tp_dropbox" providerId="OAuth2" clId="{316A30A6-925B-7848-AB2B-E0828020D293}" dt="2020-01-22T15:03:44.874" v="151"/>
          <ac:inkMkLst>
            <pc:docMk/>
            <pc:sldMk cId="219005229" sldId="261"/>
            <ac:inkMk id="84" creationId="{B860E8A8-6084-BE41-843A-E07EDAE511BF}"/>
          </ac:inkMkLst>
        </pc:inkChg>
        <pc:inkChg chg="add del">
          <ac:chgData name="Evita Verheijden" userId="23580688_tp_dropbox" providerId="OAuth2" clId="{316A30A6-925B-7848-AB2B-E0828020D293}" dt="2020-01-22T15:03:44.874" v="151"/>
          <ac:inkMkLst>
            <pc:docMk/>
            <pc:sldMk cId="219005229" sldId="261"/>
            <ac:inkMk id="85" creationId="{E740FFCA-335C-1640-B459-5B45C7E2F35D}"/>
          </ac:inkMkLst>
        </pc:inkChg>
        <pc:inkChg chg="add del">
          <ac:chgData name="Evita Verheijden" userId="23580688_tp_dropbox" providerId="OAuth2" clId="{316A30A6-925B-7848-AB2B-E0828020D293}" dt="2020-01-22T15:03:44.874" v="151"/>
          <ac:inkMkLst>
            <pc:docMk/>
            <pc:sldMk cId="219005229" sldId="261"/>
            <ac:inkMk id="86" creationId="{5C01F0AE-8467-F949-957A-DF32B4926993}"/>
          </ac:inkMkLst>
        </pc:inkChg>
        <pc:inkChg chg="add del">
          <ac:chgData name="Evita Verheijden" userId="23580688_tp_dropbox" providerId="OAuth2" clId="{316A30A6-925B-7848-AB2B-E0828020D293}" dt="2020-01-22T15:03:44.874" v="151"/>
          <ac:inkMkLst>
            <pc:docMk/>
            <pc:sldMk cId="219005229" sldId="261"/>
            <ac:inkMk id="87" creationId="{2D2F0D4A-6482-5149-B545-15594C858449}"/>
          </ac:inkMkLst>
        </pc:inkChg>
        <pc:inkChg chg="add del">
          <ac:chgData name="Evita Verheijden" userId="23580688_tp_dropbox" providerId="OAuth2" clId="{316A30A6-925B-7848-AB2B-E0828020D293}" dt="2020-01-22T15:03:44.874" v="151"/>
          <ac:inkMkLst>
            <pc:docMk/>
            <pc:sldMk cId="219005229" sldId="261"/>
            <ac:inkMk id="88" creationId="{30E6724B-36FF-3643-A2D4-55BC8E76E1DD}"/>
          </ac:inkMkLst>
        </pc:inkChg>
        <pc:inkChg chg="add del reco">
          <ac:chgData name="Evita Verheijden" userId="23580688_tp_dropbox" providerId="OAuth2" clId="{316A30A6-925B-7848-AB2B-E0828020D293}" dt="2020-01-22T15:03:48.123" v="153"/>
          <ac:inkMkLst>
            <pc:docMk/>
            <pc:sldMk cId="219005229" sldId="261"/>
            <ac:inkMk id="89" creationId="{84325DD1-32B5-3945-84A3-30E803F25695}"/>
          </ac:inkMkLst>
        </pc:inkChg>
        <pc:inkChg chg="add del">
          <ac:chgData name="Evita Verheijden" userId="23580688_tp_dropbox" providerId="OAuth2" clId="{316A30A6-925B-7848-AB2B-E0828020D293}" dt="2020-01-22T15:03:58.206" v="161"/>
          <ac:inkMkLst>
            <pc:docMk/>
            <pc:sldMk cId="219005229" sldId="261"/>
            <ac:inkMk id="91" creationId="{9AC8DE74-5BE3-3C43-8F82-416144AC4E6D}"/>
          </ac:inkMkLst>
        </pc:inkChg>
        <pc:inkChg chg="add del">
          <ac:chgData name="Evita Verheijden" userId="23580688_tp_dropbox" providerId="OAuth2" clId="{316A30A6-925B-7848-AB2B-E0828020D293}" dt="2020-01-22T15:03:58.206" v="161"/>
          <ac:inkMkLst>
            <pc:docMk/>
            <pc:sldMk cId="219005229" sldId="261"/>
            <ac:inkMk id="92" creationId="{E1AD0B87-8997-4848-A475-17A84A4B2262}"/>
          </ac:inkMkLst>
        </pc:inkChg>
        <pc:inkChg chg="add del">
          <ac:chgData name="Evita Verheijden" userId="23580688_tp_dropbox" providerId="OAuth2" clId="{316A30A6-925B-7848-AB2B-E0828020D293}" dt="2020-01-22T15:03:58.206" v="161"/>
          <ac:inkMkLst>
            <pc:docMk/>
            <pc:sldMk cId="219005229" sldId="261"/>
            <ac:inkMk id="93" creationId="{A791CE4D-8BC9-4E48-A03E-233CF8F0C1BB}"/>
          </ac:inkMkLst>
        </pc:inkChg>
        <pc:inkChg chg="add del">
          <ac:chgData name="Evita Verheijden" userId="23580688_tp_dropbox" providerId="OAuth2" clId="{316A30A6-925B-7848-AB2B-E0828020D293}" dt="2020-01-22T15:03:58.206" v="161"/>
          <ac:inkMkLst>
            <pc:docMk/>
            <pc:sldMk cId="219005229" sldId="261"/>
            <ac:inkMk id="94" creationId="{44AE56DE-D760-744C-9D60-0BF22A23141C}"/>
          </ac:inkMkLst>
        </pc:inkChg>
        <pc:inkChg chg="add del">
          <ac:chgData name="Evita Verheijden" userId="23580688_tp_dropbox" providerId="OAuth2" clId="{316A30A6-925B-7848-AB2B-E0828020D293}" dt="2020-01-22T15:03:58.206" v="161"/>
          <ac:inkMkLst>
            <pc:docMk/>
            <pc:sldMk cId="219005229" sldId="261"/>
            <ac:inkMk id="95" creationId="{0F9DED2F-E132-054E-8B2F-DFDE72CDBBF9}"/>
          </ac:inkMkLst>
        </pc:inkChg>
        <pc:inkChg chg="add del">
          <ac:chgData name="Evita Verheijden" userId="23580688_tp_dropbox" providerId="OAuth2" clId="{316A30A6-925B-7848-AB2B-E0828020D293}" dt="2020-01-22T15:03:58.206" v="161"/>
          <ac:inkMkLst>
            <pc:docMk/>
            <pc:sldMk cId="219005229" sldId="261"/>
            <ac:inkMk id="96" creationId="{254A4DE8-AC28-044A-BA2E-54C26B17DFAB}"/>
          </ac:inkMkLst>
        </pc:inkChg>
        <pc:inkChg chg="add del mod reco modStrokes">
          <ac:chgData name="Evita Verheijden" userId="23580688_tp_dropbox" providerId="OAuth2" clId="{316A30A6-925B-7848-AB2B-E0828020D293}" dt="2020-01-22T15:04:04.119" v="170"/>
          <ac:inkMkLst>
            <pc:docMk/>
            <pc:sldMk cId="219005229" sldId="261"/>
            <ac:inkMk id="97" creationId="{392B9C26-C565-4040-9D7A-595EE4E7CB69}"/>
          </ac:inkMkLst>
        </pc:inkChg>
        <pc:inkChg chg="add del">
          <ac:chgData name="Evita Verheijden" userId="23580688_tp_dropbox" providerId="OAuth2" clId="{316A30A6-925B-7848-AB2B-E0828020D293}" dt="2020-01-22T15:04:01.403" v="168"/>
          <ac:inkMkLst>
            <pc:docMk/>
            <pc:sldMk cId="219005229" sldId="261"/>
            <ac:inkMk id="99" creationId="{64A6F188-B99A-7948-A532-7C07AFF906EE}"/>
          </ac:inkMkLst>
        </pc:inkChg>
        <pc:inkChg chg="add del">
          <ac:chgData name="Evita Verheijden" userId="23580688_tp_dropbox" providerId="OAuth2" clId="{316A30A6-925B-7848-AB2B-E0828020D293}" dt="2020-01-22T15:04:01.403" v="168"/>
          <ac:inkMkLst>
            <pc:docMk/>
            <pc:sldMk cId="219005229" sldId="261"/>
            <ac:inkMk id="100" creationId="{E501852F-B766-F84E-B63D-C1EAD66F66D3}"/>
          </ac:inkMkLst>
        </pc:inkChg>
        <pc:inkChg chg="add del">
          <ac:chgData name="Evita Verheijden" userId="23580688_tp_dropbox" providerId="OAuth2" clId="{316A30A6-925B-7848-AB2B-E0828020D293}" dt="2020-01-22T15:04:01.403" v="168"/>
          <ac:inkMkLst>
            <pc:docMk/>
            <pc:sldMk cId="219005229" sldId="261"/>
            <ac:inkMk id="101" creationId="{66348009-C519-454C-B1F8-BD0DCC96385C}"/>
          </ac:inkMkLst>
        </pc:inkChg>
        <pc:inkChg chg="add del">
          <ac:chgData name="Evita Verheijden" userId="23580688_tp_dropbox" providerId="OAuth2" clId="{316A30A6-925B-7848-AB2B-E0828020D293}" dt="2020-01-22T15:04:01.403" v="168"/>
          <ac:inkMkLst>
            <pc:docMk/>
            <pc:sldMk cId="219005229" sldId="261"/>
            <ac:inkMk id="102" creationId="{913DF11D-5C04-B946-A699-D54CAA6E1390}"/>
          </ac:inkMkLst>
        </pc:inkChg>
        <pc:inkChg chg="add del">
          <ac:chgData name="Evita Verheijden" userId="23580688_tp_dropbox" providerId="OAuth2" clId="{316A30A6-925B-7848-AB2B-E0828020D293}" dt="2020-01-22T15:04:01.403" v="168"/>
          <ac:inkMkLst>
            <pc:docMk/>
            <pc:sldMk cId="219005229" sldId="261"/>
            <ac:inkMk id="103" creationId="{E920D68E-1D73-7641-B0B2-9875610F5E17}"/>
          </ac:inkMkLst>
        </pc:inkChg>
        <pc:inkChg chg="add del">
          <ac:chgData name="Evita Verheijden" userId="23580688_tp_dropbox" providerId="OAuth2" clId="{316A30A6-925B-7848-AB2B-E0828020D293}" dt="2020-01-22T15:04:01.403" v="168"/>
          <ac:inkMkLst>
            <pc:docMk/>
            <pc:sldMk cId="219005229" sldId="261"/>
            <ac:inkMk id="104" creationId="{A2E2A0B0-6B83-0245-87DB-24A73ECF824E}"/>
          </ac:inkMkLst>
        </pc:inkChg>
        <pc:inkChg chg="add del reco">
          <ac:chgData name="Evita Verheijden" userId="23580688_tp_dropbox" providerId="OAuth2" clId="{316A30A6-925B-7848-AB2B-E0828020D293}" dt="2020-01-22T15:04:04.121" v="171"/>
          <ac:inkMkLst>
            <pc:docMk/>
            <pc:sldMk cId="219005229" sldId="261"/>
            <ac:inkMk id="105" creationId="{49A36F88-ED3A-144A-A349-D8B081AC95C0}"/>
          </ac:inkMkLst>
        </pc:inkChg>
        <pc:inkChg chg="add del">
          <ac:chgData name="Evita Verheijden" userId="23580688_tp_dropbox" providerId="OAuth2" clId="{316A30A6-925B-7848-AB2B-E0828020D293}" dt="2020-01-22T15:04:09.080" v="174"/>
          <ac:inkMkLst>
            <pc:docMk/>
            <pc:sldMk cId="219005229" sldId="261"/>
            <ac:inkMk id="107" creationId="{B5A1B107-82B4-8947-9D61-BA3C77EAC664}"/>
          </ac:inkMkLst>
        </pc:inkChg>
        <pc:inkChg chg="add del">
          <ac:chgData name="Evita Verheijden" userId="23580688_tp_dropbox" providerId="OAuth2" clId="{316A30A6-925B-7848-AB2B-E0828020D293}" dt="2020-01-22T15:04:16.252" v="186"/>
          <ac:inkMkLst>
            <pc:docMk/>
            <pc:sldMk cId="219005229" sldId="261"/>
            <ac:inkMk id="108" creationId="{A927DD98-BF96-CC4C-9CB9-5F66FAD78794}"/>
          </ac:inkMkLst>
        </pc:inkChg>
        <pc:inkChg chg="add del">
          <ac:chgData name="Evita Verheijden" userId="23580688_tp_dropbox" providerId="OAuth2" clId="{316A30A6-925B-7848-AB2B-E0828020D293}" dt="2020-01-22T15:04:16.252" v="186"/>
          <ac:inkMkLst>
            <pc:docMk/>
            <pc:sldMk cId="219005229" sldId="261"/>
            <ac:inkMk id="109" creationId="{9AB6A8CC-273B-124D-B5B5-404AF2708050}"/>
          </ac:inkMkLst>
        </pc:inkChg>
        <pc:inkChg chg="add del">
          <ac:chgData name="Evita Verheijden" userId="23580688_tp_dropbox" providerId="OAuth2" clId="{316A30A6-925B-7848-AB2B-E0828020D293}" dt="2020-01-22T15:04:16.252" v="186"/>
          <ac:inkMkLst>
            <pc:docMk/>
            <pc:sldMk cId="219005229" sldId="261"/>
            <ac:inkMk id="110" creationId="{D3FF6B57-CB71-9343-B11E-7D1DD885767D}"/>
          </ac:inkMkLst>
        </pc:inkChg>
        <pc:inkChg chg="add del">
          <ac:chgData name="Evita Verheijden" userId="23580688_tp_dropbox" providerId="OAuth2" clId="{316A30A6-925B-7848-AB2B-E0828020D293}" dt="2020-01-22T15:04:16.252" v="186"/>
          <ac:inkMkLst>
            <pc:docMk/>
            <pc:sldMk cId="219005229" sldId="261"/>
            <ac:inkMk id="111" creationId="{3A750479-9BA8-7442-99C4-194D7920ACDA}"/>
          </ac:inkMkLst>
        </pc:inkChg>
        <pc:inkChg chg="add del">
          <ac:chgData name="Evita Verheijden" userId="23580688_tp_dropbox" providerId="OAuth2" clId="{316A30A6-925B-7848-AB2B-E0828020D293}" dt="2020-01-22T15:04:16.252" v="186"/>
          <ac:inkMkLst>
            <pc:docMk/>
            <pc:sldMk cId="219005229" sldId="261"/>
            <ac:inkMk id="112" creationId="{6B3F0247-0D38-6248-996A-3D3B94E74BF2}"/>
          </ac:inkMkLst>
        </pc:inkChg>
        <pc:inkChg chg="add del">
          <ac:chgData name="Evita Verheijden" userId="23580688_tp_dropbox" providerId="OAuth2" clId="{316A30A6-925B-7848-AB2B-E0828020D293}" dt="2020-01-22T15:04:16.252" v="186"/>
          <ac:inkMkLst>
            <pc:docMk/>
            <pc:sldMk cId="219005229" sldId="261"/>
            <ac:inkMk id="113" creationId="{E86953DB-C9E1-1940-9B7B-27E400F29B62}"/>
          </ac:inkMkLst>
        </pc:inkChg>
        <pc:inkChg chg="add del">
          <ac:chgData name="Evita Verheijden" userId="23580688_tp_dropbox" providerId="OAuth2" clId="{316A30A6-925B-7848-AB2B-E0828020D293}" dt="2020-01-22T15:04:16.252" v="186"/>
          <ac:inkMkLst>
            <pc:docMk/>
            <pc:sldMk cId="219005229" sldId="261"/>
            <ac:inkMk id="114" creationId="{F97795B2-5B32-F349-B36D-39F6BEE6E8DF}"/>
          </ac:inkMkLst>
        </pc:inkChg>
        <pc:inkChg chg="add del">
          <ac:chgData name="Evita Verheijden" userId="23580688_tp_dropbox" providerId="OAuth2" clId="{316A30A6-925B-7848-AB2B-E0828020D293}" dt="2020-01-22T15:04:16.252" v="186"/>
          <ac:inkMkLst>
            <pc:docMk/>
            <pc:sldMk cId="219005229" sldId="261"/>
            <ac:inkMk id="115" creationId="{608EBE48-0696-2049-8F9A-89AC85F88871}"/>
          </ac:inkMkLst>
        </pc:inkChg>
        <pc:inkChg chg="add del">
          <ac:chgData name="Evita Verheijden" userId="23580688_tp_dropbox" providerId="OAuth2" clId="{316A30A6-925B-7848-AB2B-E0828020D293}" dt="2020-01-22T15:04:16.252" v="186"/>
          <ac:inkMkLst>
            <pc:docMk/>
            <pc:sldMk cId="219005229" sldId="261"/>
            <ac:inkMk id="116" creationId="{C99AB21A-FDF9-5C44-8ED4-8DACB4AB9F91}"/>
          </ac:inkMkLst>
        </pc:inkChg>
        <pc:inkChg chg="add del">
          <ac:chgData name="Evita Verheijden" userId="23580688_tp_dropbox" providerId="OAuth2" clId="{316A30A6-925B-7848-AB2B-E0828020D293}" dt="2020-01-22T15:04:16.252" v="186"/>
          <ac:inkMkLst>
            <pc:docMk/>
            <pc:sldMk cId="219005229" sldId="261"/>
            <ac:inkMk id="117" creationId="{127529A2-B707-F848-84DA-A61550B853E9}"/>
          </ac:inkMkLst>
        </pc:inkChg>
        <pc:inkChg chg="add del">
          <ac:chgData name="Evita Verheijden" userId="23580688_tp_dropbox" providerId="OAuth2" clId="{316A30A6-925B-7848-AB2B-E0828020D293}" dt="2020-01-22T15:04:16.252" v="186"/>
          <ac:inkMkLst>
            <pc:docMk/>
            <pc:sldMk cId="219005229" sldId="261"/>
            <ac:inkMk id="118" creationId="{0C489631-856D-4242-8D73-D750EACFC88F}"/>
          </ac:inkMkLst>
        </pc:inkChg>
        <pc:inkChg chg="add del reco">
          <ac:chgData name="Evita Verheijden" userId="23580688_tp_dropbox" providerId="OAuth2" clId="{316A30A6-925B-7848-AB2B-E0828020D293}" dt="2020-01-22T15:04:19.513" v="187"/>
          <ac:inkMkLst>
            <pc:docMk/>
            <pc:sldMk cId="219005229" sldId="261"/>
            <ac:inkMk id="119" creationId="{4F68A17A-217A-3849-AA38-FEFB4DF8ED9B}"/>
          </ac:inkMkLst>
        </pc:inkChg>
        <pc:inkChg chg="add del">
          <ac:chgData name="Evita Verheijden" userId="23580688_tp_dropbox" providerId="OAuth2" clId="{316A30A6-925B-7848-AB2B-E0828020D293}" dt="2020-01-22T15:04:28.027" v="200"/>
          <ac:inkMkLst>
            <pc:docMk/>
            <pc:sldMk cId="219005229" sldId="261"/>
            <ac:inkMk id="121" creationId="{42394796-7FA0-2C48-8064-59329FA5E148}"/>
          </ac:inkMkLst>
        </pc:inkChg>
        <pc:inkChg chg="add del">
          <ac:chgData name="Evita Verheijden" userId="23580688_tp_dropbox" providerId="OAuth2" clId="{316A30A6-925B-7848-AB2B-E0828020D293}" dt="2020-01-22T15:04:27.589" v="199"/>
          <ac:inkMkLst>
            <pc:docMk/>
            <pc:sldMk cId="219005229" sldId="261"/>
            <ac:inkMk id="122" creationId="{CF7A7B9E-ED1E-2843-AC3F-54BEFBC5F798}"/>
          </ac:inkMkLst>
        </pc:inkChg>
        <pc:inkChg chg="add del">
          <ac:chgData name="Evita Verheijden" userId="23580688_tp_dropbox" providerId="OAuth2" clId="{316A30A6-925B-7848-AB2B-E0828020D293}" dt="2020-01-22T15:04:27.287" v="198"/>
          <ac:inkMkLst>
            <pc:docMk/>
            <pc:sldMk cId="219005229" sldId="261"/>
            <ac:inkMk id="123" creationId="{89D7B37F-34B3-A949-8936-7DA1ED9CA94B}"/>
          </ac:inkMkLst>
        </pc:inkChg>
        <pc:inkChg chg="add del">
          <ac:chgData name="Evita Verheijden" userId="23580688_tp_dropbox" providerId="OAuth2" clId="{316A30A6-925B-7848-AB2B-E0828020D293}" dt="2020-01-22T15:04:27.120" v="197"/>
          <ac:inkMkLst>
            <pc:docMk/>
            <pc:sldMk cId="219005229" sldId="261"/>
            <ac:inkMk id="124" creationId="{B8EE2AA4-C1FE-B045-8714-B43732A4EA34}"/>
          </ac:inkMkLst>
        </pc:inkChg>
        <pc:inkChg chg="add del">
          <ac:chgData name="Evita Verheijden" userId="23580688_tp_dropbox" providerId="OAuth2" clId="{316A30A6-925B-7848-AB2B-E0828020D293}" dt="2020-01-22T15:04:25.766" v="196"/>
          <ac:inkMkLst>
            <pc:docMk/>
            <pc:sldMk cId="219005229" sldId="261"/>
            <ac:inkMk id="125" creationId="{E95C3C3A-66DD-A54A-9EE1-7AF7F6976669}"/>
          </ac:inkMkLst>
        </pc:inkChg>
        <pc:inkChg chg="add del">
          <ac:chgData name="Evita Verheijden" userId="23580688_tp_dropbox" providerId="OAuth2" clId="{316A30A6-925B-7848-AB2B-E0828020D293}" dt="2020-01-22T15:04:25.612" v="195"/>
          <ac:inkMkLst>
            <pc:docMk/>
            <pc:sldMk cId="219005229" sldId="261"/>
            <ac:inkMk id="126" creationId="{149F9600-4C32-014D-85AA-54F6A9AEAA6A}"/>
          </ac:inkMkLst>
        </pc:inkChg>
        <pc:inkChg chg="add del reco">
          <ac:chgData name="Evita Verheijden" userId="23580688_tp_dropbox" providerId="OAuth2" clId="{316A30A6-925B-7848-AB2B-E0828020D293}" dt="2020-01-22T15:04:25.612" v="195"/>
          <ac:inkMkLst>
            <pc:docMk/>
            <pc:sldMk cId="219005229" sldId="261"/>
            <ac:inkMk id="127" creationId="{318DAE21-02A5-6E42-B85C-4A2DEB3A0542}"/>
          </ac:inkMkLst>
        </pc:inkChg>
        <pc:inkChg chg="add del">
          <ac:chgData name="Evita Verheijden" userId="23580688_tp_dropbox" providerId="OAuth2" clId="{316A30A6-925B-7848-AB2B-E0828020D293}" dt="2020-01-22T15:04:35.568" v="212"/>
          <ac:inkMkLst>
            <pc:docMk/>
            <pc:sldMk cId="219005229" sldId="261"/>
            <ac:inkMk id="129" creationId="{F668A633-3337-3948-B3B8-E3EF94635468}"/>
          </ac:inkMkLst>
        </pc:inkChg>
        <pc:inkChg chg="add del">
          <ac:chgData name="Evita Verheijden" userId="23580688_tp_dropbox" providerId="OAuth2" clId="{316A30A6-925B-7848-AB2B-E0828020D293}" dt="2020-01-22T15:04:35.568" v="212"/>
          <ac:inkMkLst>
            <pc:docMk/>
            <pc:sldMk cId="219005229" sldId="261"/>
            <ac:inkMk id="130" creationId="{224376A9-38D0-4344-82CD-C15AA669BB32}"/>
          </ac:inkMkLst>
        </pc:inkChg>
        <pc:inkChg chg="add del">
          <ac:chgData name="Evita Verheijden" userId="23580688_tp_dropbox" providerId="OAuth2" clId="{316A30A6-925B-7848-AB2B-E0828020D293}" dt="2020-01-22T15:04:35.568" v="212"/>
          <ac:inkMkLst>
            <pc:docMk/>
            <pc:sldMk cId="219005229" sldId="261"/>
            <ac:inkMk id="131" creationId="{10A6D880-001D-B04D-B623-6217DD6D31BF}"/>
          </ac:inkMkLst>
        </pc:inkChg>
        <pc:inkChg chg="add del">
          <ac:chgData name="Evita Verheijden" userId="23580688_tp_dropbox" providerId="OAuth2" clId="{316A30A6-925B-7848-AB2B-E0828020D293}" dt="2020-01-22T15:04:35.568" v="212"/>
          <ac:inkMkLst>
            <pc:docMk/>
            <pc:sldMk cId="219005229" sldId="261"/>
            <ac:inkMk id="132" creationId="{A0FA7734-37D2-4547-9476-4E73F6F21D1E}"/>
          </ac:inkMkLst>
        </pc:inkChg>
        <pc:inkChg chg="add del">
          <ac:chgData name="Evita Verheijden" userId="23580688_tp_dropbox" providerId="OAuth2" clId="{316A30A6-925B-7848-AB2B-E0828020D293}" dt="2020-01-22T15:04:35.568" v="212"/>
          <ac:inkMkLst>
            <pc:docMk/>
            <pc:sldMk cId="219005229" sldId="261"/>
            <ac:inkMk id="133" creationId="{BCA4217A-53AA-AC4A-A309-5245E7B179E2}"/>
          </ac:inkMkLst>
        </pc:inkChg>
        <pc:inkChg chg="add del">
          <ac:chgData name="Evita Verheijden" userId="23580688_tp_dropbox" providerId="OAuth2" clId="{316A30A6-925B-7848-AB2B-E0828020D293}" dt="2020-01-22T15:04:35.568" v="212"/>
          <ac:inkMkLst>
            <pc:docMk/>
            <pc:sldMk cId="219005229" sldId="261"/>
            <ac:inkMk id="134" creationId="{895F85EF-55B5-5944-90F5-9E4B519E5415}"/>
          </ac:inkMkLst>
        </pc:inkChg>
        <pc:inkChg chg="add del">
          <ac:chgData name="Evita Verheijden" userId="23580688_tp_dropbox" providerId="OAuth2" clId="{316A30A6-925B-7848-AB2B-E0828020D293}" dt="2020-01-22T15:04:35.568" v="212"/>
          <ac:inkMkLst>
            <pc:docMk/>
            <pc:sldMk cId="219005229" sldId="261"/>
            <ac:inkMk id="135" creationId="{622D8F42-6F9D-A245-8096-76004D76D934}"/>
          </ac:inkMkLst>
        </pc:inkChg>
        <pc:inkChg chg="add del">
          <ac:chgData name="Evita Verheijden" userId="23580688_tp_dropbox" providerId="OAuth2" clId="{316A30A6-925B-7848-AB2B-E0828020D293}" dt="2020-01-22T15:04:35.568" v="212"/>
          <ac:inkMkLst>
            <pc:docMk/>
            <pc:sldMk cId="219005229" sldId="261"/>
            <ac:inkMk id="136" creationId="{E8A49182-646B-AF42-822A-3F8825ACBA86}"/>
          </ac:inkMkLst>
        </pc:inkChg>
        <pc:inkChg chg="add del">
          <ac:chgData name="Evita Verheijden" userId="23580688_tp_dropbox" providerId="OAuth2" clId="{316A30A6-925B-7848-AB2B-E0828020D293}" dt="2020-01-22T15:04:35.568" v="212"/>
          <ac:inkMkLst>
            <pc:docMk/>
            <pc:sldMk cId="219005229" sldId="261"/>
            <ac:inkMk id="137" creationId="{E7EB58E6-4793-964B-A8E4-343F47578F89}"/>
          </ac:inkMkLst>
        </pc:inkChg>
        <pc:inkChg chg="add del">
          <ac:chgData name="Evita Verheijden" userId="23580688_tp_dropbox" providerId="OAuth2" clId="{316A30A6-925B-7848-AB2B-E0828020D293}" dt="2020-01-22T15:04:35.568" v="212"/>
          <ac:inkMkLst>
            <pc:docMk/>
            <pc:sldMk cId="219005229" sldId="261"/>
            <ac:inkMk id="138" creationId="{3CBEFE6F-650A-0240-8CBC-5216985DE439}"/>
          </ac:inkMkLst>
        </pc:inkChg>
        <pc:inkChg chg="add del">
          <ac:chgData name="Evita Verheijden" userId="23580688_tp_dropbox" providerId="OAuth2" clId="{316A30A6-925B-7848-AB2B-E0828020D293}" dt="2020-01-22T15:04:35.568" v="212"/>
          <ac:inkMkLst>
            <pc:docMk/>
            <pc:sldMk cId="219005229" sldId="261"/>
            <ac:inkMk id="139" creationId="{E8D165C2-0C79-E24D-9899-5B88527AE8B4}"/>
          </ac:inkMkLst>
        </pc:inkChg>
        <pc:inkChg chg="add mod reco">
          <ac:chgData name="Evita Verheijden" userId="23580688_tp_dropbox" providerId="OAuth2" clId="{316A30A6-925B-7848-AB2B-E0828020D293}" dt="2020-01-22T15:05:19.603" v="223" actId="1076"/>
          <ac:inkMkLst>
            <pc:docMk/>
            <pc:sldMk cId="219005229" sldId="261"/>
            <ac:inkMk id="140" creationId="{D36985C1-3579-1247-8AB1-6E51A73AB496}"/>
          </ac:inkMkLst>
        </pc:inkChg>
        <pc:inkChg chg="add">
          <ac:chgData name="Evita Verheijden" userId="23580688_tp_dropbox" providerId="OAuth2" clId="{316A30A6-925B-7848-AB2B-E0828020D293}" dt="2020-01-22T15:05:27.660" v="225"/>
          <ac:inkMkLst>
            <pc:docMk/>
            <pc:sldMk cId="219005229" sldId="261"/>
            <ac:inkMk id="142" creationId="{A0190729-8B39-5743-894E-8AB785DF053B}"/>
          </ac:inkMkLst>
        </pc:inkChg>
      </pc:sldChg>
      <pc:sldChg chg="addSp delSp modSp">
        <pc:chgData name="Evita Verheijden" userId="23580688_tp_dropbox" providerId="OAuth2" clId="{316A30A6-925B-7848-AB2B-E0828020D293}" dt="2020-01-22T17:19:33.596" v="1768"/>
        <pc:sldMkLst>
          <pc:docMk/>
          <pc:sldMk cId="647086104" sldId="262"/>
        </pc:sldMkLst>
        <pc:picChg chg="mod">
          <ac:chgData name="Evita Verheijden" userId="23580688_tp_dropbox" providerId="OAuth2" clId="{316A30A6-925B-7848-AB2B-E0828020D293}" dt="2020-01-22T17:19:27.886" v="1767" actId="1076"/>
          <ac:picMkLst>
            <pc:docMk/>
            <pc:sldMk cId="647086104" sldId="262"/>
            <ac:picMk id="7" creationId="{71F6FFE7-24B4-4082-8191-37D12DED48A5}"/>
          </ac:picMkLst>
        </pc:picChg>
        <pc:inkChg chg="add del">
          <ac:chgData name="Evita Verheijden" userId="23580688_tp_dropbox" providerId="OAuth2" clId="{316A30A6-925B-7848-AB2B-E0828020D293}" dt="2020-01-22T17:19:16.394" v="1766"/>
          <ac:inkMkLst>
            <pc:docMk/>
            <pc:sldMk cId="647086104" sldId="262"/>
            <ac:inkMk id="3" creationId="{7F766199-E44E-AC47-9F58-987A081381C4}"/>
          </ac:inkMkLst>
        </pc:inkChg>
        <pc:inkChg chg="add del">
          <ac:chgData name="Evita Verheijden" userId="23580688_tp_dropbox" providerId="OAuth2" clId="{316A30A6-925B-7848-AB2B-E0828020D293}" dt="2020-01-22T17:19:15.908" v="1765"/>
          <ac:inkMkLst>
            <pc:docMk/>
            <pc:sldMk cId="647086104" sldId="262"/>
            <ac:inkMk id="4" creationId="{D7D5BEC2-2461-194B-A7E4-D3539451943E}"/>
          </ac:inkMkLst>
        </pc:inkChg>
        <pc:inkChg chg="add del">
          <ac:chgData name="Evita Verheijden" userId="23580688_tp_dropbox" providerId="OAuth2" clId="{316A30A6-925B-7848-AB2B-E0828020D293}" dt="2020-01-22T17:19:15.475" v="1764"/>
          <ac:inkMkLst>
            <pc:docMk/>
            <pc:sldMk cId="647086104" sldId="262"/>
            <ac:inkMk id="6" creationId="{312BCD5D-0593-F04D-B47A-C9FA79E269E3}"/>
          </ac:inkMkLst>
        </pc:inkChg>
        <pc:inkChg chg="add del reco">
          <ac:chgData name="Evita Verheijden" userId="23580688_tp_dropbox" providerId="OAuth2" clId="{316A30A6-925B-7848-AB2B-E0828020D293}" dt="2020-01-22T17:19:15.475" v="1764"/>
          <ac:inkMkLst>
            <pc:docMk/>
            <pc:sldMk cId="647086104" sldId="262"/>
            <ac:inkMk id="9" creationId="{7282BD4F-5D86-1549-916C-53603FE4F917}"/>
          </ac:inkMkLst>
        </pc:inkChg>
        <pc:inkChg chg="add">
          <ac:chgData name="Evita Verheijden" userId="23580688_tp_dropbox" providerId="OAuth2" clId="{316A30A6-925B-7848-AB2B-E0828020D293}" dt="2020-01-22T17:19:33.596" v="1768"/>
          <ac:inkMkLst>
            <pc:docMk/>
            <pc:sldMk cId="647086104" sldId="262"/>
            <ac:inkMk id="11" creationId="{543A8B8C-82A4-8542-B0D6-8C764274C94A}"/>
          </ac:inkMkLst>
        </pc:inkChg>
      </pc:sldChg>
      <pc:sldChg chg="addSp delSp modSp delAnim">
        <pc:chgData name="Evita Verheijden" userId="23580688_tp_dropbox" providerId="OAuth2" clId="{316A30A6-925B-7848-AB2B-E0828020D293}" dt="2020-01-23T08:13:49.042" v="2081"/>
        <pc:sldMkLst>
          <pc:docMk/>
          <pc:sldMk cId="987914315" sldId="263"/>
        </pc:sldMkLst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3" creationId="{13FB9501-1A39-054E-B2C1-5AAF8AE274AD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4" creationId="{2B8FE820-F780-0548-BF84-C7F94C468963}"/>
          </ac:inkMkLst>
        </pc:inkChg>
        <pc:inkChg chg="add del">
          <ac:chgData name="Evita Verheijden" userId="23580688_tp_dropbox" providerId="OAuth2" clId="{316A30A6-925B-7848-AB2B-E0828020D293}" dt="2020-01-23T08:12:35.275" v="2031"/>
          <ac:inkMkLst>
            <pc:docMk/>
            <pc:sldMk cId="987914315" sldId="263"/>
            <ac:inkMk id="4" creationId="{B7A410BA-D9B5-2B42-BAC4-39B4FC7C8E16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6" creationId="{A80829E8-5110-534F-86FB-4E54E3C0159F}"/>
          </ac:inkMkLst>
        </pc:inkChg>
        <pc:inkChg chg="add del">
          <ac:chgData name="Evita Verheijden" userId="23580688_tp_dropbox" providerId="OAuth2" clId="{316A30A6-925B-7848-AB2B-E0828020D293}" dt="2020-01-23T08:12:35.275" v="2031"/>
          <ac:inkMkLst>
            <pc:docMk/>
            <pc:sldMk cId="987914315" sldId="263"/>
            <ac:inkMk id="6" creationId="{AF53C639-C083-3B47-B03C-D561D6D8A43B}"/>
          </ac:inkMkLst>
        </pc:inkChg>
        <pc:inkChg chg="add del">
          <ac:chgData name="Evita Verheijden" userId="23580688_tp_dropbox" providerId="OAuth2" clId="{316A30A6-925B-7848-AB2B-E0828020D293}" dt="2020-01-23T08:12:35.275" v="2031"/>
          <ac:inkMkLst>
            <pc:docMk/>
            <pc:sldMk cId="987914315" sldId="263"/>
            <ac:inkMk id="9" creationId="{6619F48F-D485-D644-9967-D15980162A0B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9" creationId="{B313BEB0-9624-4E42-B446-2859B28D6ED1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11" creationId="{1FEE00DB-288B-994E-AB49-72B1185973BE}"/>
          </ac:inkMkLst>
        </pc:inkChg>
        <pc:inkChg chg="add del mod reco modStrokes">
          <ac:chgData name="Evita Verheijden" userId="23580688_tp_dropbox" providerId="OAuth2" clId="{316A30A6-925B-7848-AB2B-E0828020D293}" dt="2020-01-23T08:12:38.737" v="2034"/>
          <ac:inkMkLst>
            <pc:docMk/>
            <pc:sldMk cId="987914315" sldId="263"/>
            <ac:inkMk id="11" creationId="{7A75C794-0740-F74A-A26C-8BED6CED0AAF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13" creationId="{8BCCD7E8-608F-B24E-BC1F-7CA2FD433558}"/>
          </ac:inkMkLst>
        </pc:inkChg>
        <pc:inkChg chg="add del">
          <ac:chgData name="Evita Verheijden" userId="23580688_tp_dropbox" providerId="OAuth2" clId="{316A30A6-925B-7848-AB2B-E0828020D293}" dt="2020-01-23T08:12:51.314" v="2038"/>
          <ac:inkMkLst>
            <pc:docMk/>
            <pc:sldMk cId="987914315" sldId="263"/>
            <ac:inkMk id="15" creationId="{1BB998AE-8E2E-B04D-AAB4-0847021A2DD9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15" creationId="{36C70B1D-CB2B-6C42-B361-8203821324F6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16" creationId="{C114247C-5331-1441-B069-75217BB5C1C9}"/>
          </ac:inkMkLst>
        </pc:inkChg>
        <pc:inkChg chg="add del">
          <ac:chgData name="Evita Verheijden" userId="23580688_tp_dropbox" providerId="OAuth2" clId="{316A30A6-925B-7848-AB2B-E0828020D293}" dt="2020-01-23T08:12:51.314" v="2038"/>
          <ac:inkMkLst>
            <pc:docMk/>
            <pc:sldMk cId="987914315" sldId="263"/>
            <ac:inkMk id="16" creationId="{DDD45A20-DE71-294C-AB14-016551478BC6}"/>
          </ac:inkMkLst>
        </pc:inkChg>
        <pc:inkChg chg="add del">
          <ac:chgData name="Evita Verheijden" userId="23580688_tp_dropbox" providerId="OAuth2" clId="{316A30A6-925B-7848-AB2B-E0828020D293}" dt="2020-01-23T08:12:51.314" v="2038"/>
          <ac:inkMkLst>
            <pc:docMk/>
            <pc:sldMk cId="987914315" sldId="263"/>
            <ac:inkMk id="18" creationId="{5559BABD-A0C9-C64F-B453-37A9FAACF677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18" creationId="{CBD90D70-D40D-AC45-A0C3-FDEE7DEC53DB}"/>
          </ac:inkMkLst>
        </pc:inkChg>
        <pc:inkChg chg="add reco">
          <ac:chgData name="Evita Verheijden" userId="23580688_tp_dropbox" providerId="OAuth2" clId="{316A30A6-925B-7848-AB2B-E0828020D293}" dt="2020-01-23T08:12:51.314" v="2038"/>
          <ac:inkMkLst>
            <pc:docMk/>
            <pc:sldMk cId="987914315" sldId="263"/>
            <ac:inkMk id="21" creationId="{2ACF31B0-04CA-BD4A-9B50-DD7695D2739A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21" creationId="{9FE218B5-03C3-7D44-91EB-70B698528019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22" creationId="{B3FDCE10-5C3C-C645-8E38-660FE00D2EC3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23" creationId="{7757A77F-CD90-B34B-AD78-F0C062D9EA5A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23" creationId="{7DBBE861-1025-A345-99E2-73F2AB996E0B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24" creationId="{81741FBB-FCC3-5743-A2F1-07F2C7DEC125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24" creationId="{B3576787-D16E-AF48-A65C-6D3C9742AE60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25" creationId="{B076630B-D61B-6E4E-A16D-57CFF59E1422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25" creationId="{D488D7A2-6331-E94C-8D81-198FFE4E134B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26" creationId="{26793944-0DC0-BD4C-AFD9-9CE90560C94F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26" creationId="{B6909CEB-73C3-3C42-9BD7-1F3DBDE2B4FB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27" creationId="{F5FA3B02-1E63-2B42-A6C1-EC3704F22903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27" creationId="{FB7E7484-628F-8241-B35D-D8A0DB2CE34A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28" creationId="{33EBBA6C-BC75-8041-9B64-6F3CB9A358F7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28" creationId="{9828B951-5CFB-1444-AD1C-8E4C228A634E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29" creationId="{E895BEE4-8B3B-204B-909B-105528DEAC4F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29" creationId="{F9F2AF85-9169-614C-8DEE-CC8C8461BF52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30" creationId="{331CCFFC-C90E-CC42-9A3E-C8D3C7B02C55}"/>
          </ac:inkMkLst>
        </pc:inkChg>
        <pc:inkChg chg="add del">
          <ac:chgData name="Evita Verheijden" userId="23580688_tp_dropbox" providerId="OAuth2" clId="{316A30A6-925B-7848-AB2B-E0828020D293}" dt="2020-01-22T15:06:01.453" v="247"/>
          <ac:inkMkLst>
            <pc:docMk/>
            <pc:sldMk cId="987914315" sldId="263"/>
            <ac:inkMk id="30" creationId="{8AC477E7-6632-2B45-9311-0F95E77CD803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31" creationId="{04633144-8162-DE46-8AF8-F318E0AEC94D}"/>
          </ac:inkMkLst>
        </pc:inkChg>
        <pc:inkChg chg="add del reco">
          <ac:chgData name="Evita Verheijden" userId="23580688_tp_dropbox" providerId="OAuth2" clId="{316A30A6-925B-7848-AB2B-E0828020D293}" dt="2020-01-22T15:06:05.390" v="248"/>
          <ac:inkMkLst>
            <pc:docMk/>
            <pc:sldMk cId="987914315" sldId="263"/>
            <ac:inkMk id="31" creationId="{8AEF9EDC-DFE8-C849-88FC-C816F4C4BE3D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32" creationId="{E6F42F56-E856-E74A-AE2C-931E566C3F1C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33" creationId="{2F211E1A-8443-734F-A197-18D5E8C7B072}"/>
          </ac:inkMkLst>
        </pc:inkChg>
        <pc:inkChg chg="add del">
          <ac:chgData name="Evita Verheijden" userId="23580688_tp_dropbox" providerId="OAuth2" clId="{316A30A6-925B-7848-AB2B-E0828020D293}" dt="2020-01-22T15:06:18.730" v="257"/>
          <ac:inkMkLst>
            <pc:docMk/>
            <pc:sldMk cId="987914315" sldId="263"/>
            <ac:inkMk id="33" creationId="{C3159E08-B213-C343-9AFC-40D559095F13}"/>
          </ac:inkMkLst>
        </pc:inkChg>
        <pc:inkChg chg="add del">
          <ac:chgData name="Evita Verheijden" userId="23580688_tp_dropbox" providerId="OAuth2" clId="{316A30A6-925B-7848-AB2B-E0828020D293}" dt="2020-01-22T15:06:18.730" v="257"/>
          <ac:inkMkLst>
            <pc:docMk/>
            <pc:sldMk cId="987914315" sldId="263"/>
            <ac:inkMk id="34" creationId="{40B1D951-A7F3-DE4E-BB36-A078AF4EAE62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34" creationId="{75938FCE-047A-A147-A514-952F2888A30A}"/>
          </ac:inkMkLst>
        </pc:inkChg>
        <pc:inkChg chg="add del">
          <ac:chgData name="Evita Verheijden" userId="23580688_tp_dropbox" providerId="OAuth2" clId="{316A30A6-925B-7848-AB2B-E0828020D293}" dt="2020-01-22T15:06:18.730" v="257"/>
          <ac:inkMkLst>
            <pc:docMk/>
            <pc:sldMk cId="987914315" sldId="263"/>
            <ac:inkMk id="35" creationId="{262A105F-AE52-E245-8407-276FDD74F718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35" creationId="{390F119E-FB1D-3641-B1E9-944BAE568CEA}"/>
          </ac:inkMkLst>
        </pc:inkChg>
        <pc:inkChg chg="add del">
          <ac:chgData name="Evita Verheijden" userId="23580688_tp_dropbox" providerId="OAuth2" clId="{316A30A6-925B-7848-AB2B-E0828020D293}" dt="2020-01-22T15:06:18.730" v="257"/>
          <ac:inkMkLst>
            <pc:docMk/>
            <pc:sldMk cId="987914315" sldId="263"/>
            <ac:inkMk id="36" creationId="{0F79FD7F-3C9F-7948-8F72-3AC48372366D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36" creationId="{3A4B46DE-841C-FE49-BC78-C73E93B4150A}"/>
          </ac:inkMkLst>
        </pc:inkChg>
        <pc:inkChg chg="add del">
          <ac:chgData name="Evita Verheijden" userId="23580688_tp_dropbox" providerId="OAuth2" clId="{316A30A6-925B-7848-AB2B-E0828020D293}" dt="2020-01-22T15:06:18.730" v="257"/>
          <ac:inkMkLst>
            <pc:docMk/>
            <pc:sldMk cId="987914315" sldId="263"/>
            <ac:inkMk id="37" creationId="{346ED281-964C-9A42-9EA0-ACEFD9FBE1BF}"/>
          </ac:inkMkLst>
        </pc:inkChg>
        <pc:inkChg chg="add del">
          <ac:chgData name="Evita Verheijden" userId="23580688_tp_dropbox" providerId="OAuth2" clId="{316A30A6-925B-7848-AB2B-E0828020D293}" dt="2020-01-23T08:13:13.691" v="2061"/>
          <ac:inkMkLst>
            <pc:docMk/>
            <pc:sldMk cId="987914315" sldId="263"/>
            <ac:inkMk id="37" creationId="{C284FDD7-8FD9-F84A-904B-67DB634CAF27}"/>
          </ac:inkMkLst>
        </pc:inkChg>
        <pc:inkChg chg="add del">
          <ac:chgData name="Evita Verheijden" userId="23580688_tp_dropbox" providerId="OAuth2" clId="{316A30A6-925B-7848-AB2B-E0828020D293}" dt="2020-01-22T15:06:18.730" v="257"/>
          <ac:inkMkLst>
            <pc:docMk/>
            <pc:sldMk cId="987914315" sldId="263"/>
            <ac:inkMk id="38" creationId="{560D746A-10A5-DC41-9FF0-5D097A1BC354}"/>
          </ac:inkMkLst>
        </pc:inkChg>
        <pc:inkChg chg="add del">
          <ac:chgData name="Evita Verheijden" userId="23580688_tp_dropbox" providerId="OAuth2" clId="{316A30A6-925B-7848-AB2B-E0828020D293}" dt="2020-01-23T08:13:13.387" v="2060"/>
          <ac:inkMkLst>
            <pc:docMk/>
            <pc:sldMk cId="987914315" sldId="263"/>
            <ac:inkMk id="38" creationId="{C9DC6FF1-CF82-9B4A-BC4A-7B045C45D2E5}"/>
          </ac:inkMkLst>
        </pc:inkChg>
        <pc:inkChg chg="add del">
          <ac:chgData name="Evita Verheijden" userId="23580688_tp_dropbox" providerId="OAuth2" clId="{316A30A6-925B-7848-AB2B-E0828020D293}" dt="2020-01-22T15:06:18.730" v="257"/>
          <ac:inkMkLst>
            <pc:docMk/>
            <pc:sldMk cId="987914315" sldId="263"/>
            <ac:inkMk id="39" creationId="{3334A607-050A-9442-A923-D7223BE081F9}"/>
          </ac:inkMkLst>
        </pc:inkChg>
        <pc:inkChg chg="add del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39" creationId="{4893B3F2-C5A9-944A-8602-1AC15BB0BEC7}"/>
          </ac:inkMkLst>
        </pc:inkChg>
        <pc:inkChg chg="add mod reco modStrokes">
          <ac:chgData name="Evita Verheijden" userId="23580688_tp_dropbox" providerId="OAuth2" clId="{316A30A6-925B-7848-AB2B-E0828020D293}" dt="2020-01-22T15:06:20.988" v="258"/>
          <ac:inkMkLst>
            <pc:docMk/>
            <pc:sldMk cId="987914315" sldId="263"/>
            <ac:inkMk id="40" creationId="{A3383DC8-693C-EB48-B946-034ACECB8C8C}"/>
          </ac:inkMkLst>
        </pc:inkChg>
        <pc:inkChg chg="add del reco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41" creationId="{9EB3DFCA-BC4C-F04F-B30B-4242A8D78D40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42" creationId="{990A4B1F-7498-1242-A5F3-5B946508B617}"/>
          </ac:inkMkLst>
        </pc:inkChg>
        <pc:inkChg chg="add del reco">
          <ac:chgData name="Evita Verheijden" userId="23580688_tp_dropbox" providerId="OAuth2" clId="{316A30A6-925B-7848-AB2B-E0828020D293}" dt="2020-01-23T08:13:11.758" v="2057"/>
          <ac:inkMkLst>
            <pc:docMk/>
            <pc:sldMk cId="987914315" sldId="263"/>
            <ac:inkMk id="42" creationId="{C818EA65-81BD-5741-8609-69AD9A503ACB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43" creationId="{2DCB1A61-880D-624C-8363-EA331B876F2C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44" creationId="{439CDCB9-4B83-5E48-BEC7-3E668A312791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45" creationId="{4B23676A-94A7-B648-8D64-00CE103E3DF9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45" creationId="{D4FDEA59-0463-904A-8E1B-ABC67550368E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46" creationId="{13A2A787-AC88-334E-9C07-5FFF38423141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46" creationId="{C763BB33-7CFF-124B-B690-C02C9FB1DAA4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47" creationId="{0D2F8FCC-CF36-714B-A27A-E40D82A2E0FE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47" creationId="{15525554-15AD-7048-95BB-F60625D5E10C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48" creationId="{0704EA46-643B-6043-A494-37BAFE50EF37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48" creationId="{9B1FAC15-B011-5D4E-9534-8ECA6C76E4AF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49" creationId="{0FB0B085-C4F8-864E-8A61-58915180C6F1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49" creationId="{13D93C1D-F993-2742-8A8B-A637EE2E867E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50" creationId="{45C69C8E-5E36-E24B-9EEF-77580F81C810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50" creationId="{DC801884-5AFF-7A41-BC9D-D680C2143608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51" creationId="{6AD3502C-CE8E-0441-888B-357F96B368B5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51" creationId="{A9D3BB6B-AB13-9049-BE86-F9428A00C94A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52" creationId="{8FDFDD1E-CA19-2046-B3AE-0417B1BA0683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52" creationId="{EBBAA79C-4E61-0D40-B913-E58AF523ABC2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53" creationId="{1F5531C0-93C8-504B-B2CA-320B9EB886A1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53" creationId="{F995D11E-1B84-3F40-80B9-FF0535F472A2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54" creationId="{2CF88861-FAC9-594E-AFBB-FEB617FFF6D6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54" creationId="{B6BC725B-0D34-0C41-8128-817CB83C96E0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55" creationId="{83BA7AC4-91E4-E84A-B7BD-0EC125221873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55" creationId="{FD2B8F17-2D17-3D45-BE7C-E7D7369DB941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56" creationId="{058B4E91-D879-F545-BE6D-212D266DAEBF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56" creationId="{CDEB1C33-824A-654D-9F9B-C31C9E102E73}"/>
          </ac:inkMkLst>
        </pc:inkChg>
        <pc:inkChg chg="add del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57" creationId="{CAC373AA-65EE-6140-A771-F15FD28C65CB}"/>
          </ac:inkMkLst>
        </pc:inkChg>
        <pc:inkChg chg="add del">
          <ac:chgData name="Evita Verheijden" userId="23580688_tp_dropbox" providerId="OAuth2" clId="{316A30A6-925B-7848-AB2B-E0828020D293}" dt="2020-01-22T15:06:38.762" v="275"/>
          <ac:inkMkLst>
            <pc:docMk/>
            <pc:sldMk cId="987914315" sldId="263"/>
            <ac:inkMk id="57" creationId="{E05C3A72-BE73-DE40-BCD3-1F51EDB2CA29}"/>
          </ac:inkMkLst>
        </pc:inkChg>
        <pc:inkChg chg="add del reco">
          <ac:chgData name="Evita Verheijden" userId="23580688_tp_dropbox" providerId="OAuth2" clId="{316A30A6-925B-7848-AB2B-E0828020D293}" dt="2020-01-23T08:12:20.882" v="2026"/>
          <ac:inkMkLst>
            <pc:docMk/>
            <pc:sldMk cId="987914315" sldId="263"/>
            <ac:inkMk id="58" creationId="{D41B6CC2-77CC-5242-9777-A5CB61A590E3}"/>
          </ac:inkMkLst>
        </pc:inkChg>
        <pc:inkChg chg="add reco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59" creationId="{7853B342-760F-314E-A357-FC44F692BD27}"/>
          </ac:inkMkLst>
        </pc:inkChg>
        <pc:inkChg chg="add reco">
          <ac:chgData name="Evita Verheijden" userId="23580688_tp_dropbox" providerId="OAuth2" clId="{316A30A6-925B-7848-AB2B-E0828020D293}" dt="2020-01-23T08:13:27.444" v="2075"/>
          <ac:inkMkLst>
            <pc:docMk/>
            <pc:sldMk cId="987914315" sldId="263"/>
            <ac:inkMk id="60" creationId="{C9C11FB1-A0ED-E24C-90EE-D93A4E7953A6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60" creationId="{DF1597C4-E26E-574A-A5E2-951CB04DAA1D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61" creationId="{C8EDF657-75F3-6C4B-97E2-F66728B39E36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62" creationId="{DA253DA4-1C98-8740-A9D0-B0FCE3EC838A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63" creationId="{15FB5B0B-DD9D-854F-9FA3-088398BABB33}"/>
          </ac:inkMkLst>
        </pc:inkChg>
        <pc:inkChg chg="add del">
          <ac:chgData name="Evita Verheijden" userId="23580688_tp_dropbox" providerId="OAuth2" clId="{316A30A6-925B-7848-AB2B-E0828020D293}" dt="2020-01-23T08:13:42.365" v="2078"/>
          <ac:inkMkLst>
            <pc:docMk/>
            <pc:sldMk cId="987914315" sldId="263"/>
            <ac:inkMk id="63" creationId="{1F129B31-1E04-6A4C-A908-898181B12D82}"/>
          </ac:inkMkLst>
        </pc:inkChg>
        <pc:inkChg chg="add">
          <ac:chgData name="Evita Verheijden" userId="23580688_tp_dropbox" providerId="OAuth2" clId="{316A30A6-925B-7848-AB2B-E0828020D293}" dt="2020-01-23T08:13:47.643" v="2079"/>
          <ac:inkMkLst>
            <pc:docMk/>
            <pc:sldMk cId="987914315" sldId="263"/>
            <ac:inkMk id="64" creationId="{2D8A72BF-0830-B44A-9086-6829366A4F5A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64" creationId="{4147A116-0725-5A48-8C49-9DAAF6221ECA}"/>
          </ac:inkMkLst>
        </pc:inkChg>
        <pc:inkChg chg="add">
          <ac:chgData name="Evita Verheijden" userId="23580688_tp_dropbox" providerId="OAuth2" clId="{316A30A6-925B-7848-AB2B-E0828020D293}" dt="2020-01-23T08:13:49.042" v="2081"/>
          <ac:inkMkLst>
            <pc:docMk/>
            <pc:sldMk cId="987914315" sldId="263"/>
            <ac:inkMk id="65" creationId="{1C0F453D-C891-FD4C-ADCF-14D1972F6660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65" creationId="{3A3DDF5E-83AB-284F-988B-D25CE9403D8A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66" creationId="{2AE3F0A0-2B63-E146-A06F-F9480E5AAD16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67" creationId="{D6277417-35BE-FD42-8447-0A408034E961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68" creationId="{EDF6ED46-0A5A-7D47-93A1-AE0C37CBA2CE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69" creationId="{D012E926-FE9A-8F4C-99E9-4BBC071C2DA4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70" creationId="{9D212B2D-8A89-1443-ADFD-BD7E37B75E71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71" creationId="{C052ABFA-B0E5-B047-9384-426AD60DE902}"/>
          </ac:inkMkLst>
        </pc:inkChg>
        <pc:inkChg chg="add del">
          <ac:chgData name="Evita Verheijden" userId="23580688_tp_dropbox" providerId="OAuth2" clId="{316A30A6-925B-7848-AB2B-E0828020D293}" dt="2020-01-22T15:06:47.563" v="289"/>
          <ac:inkMkLst>
            <pc:docMk/>
            <pc:sldMk cId="987914315" sldId="263"/>
            <ac:inkMk id="72" creationId="{6EA1FDDA-09D4-5E40-AE1A-40B18607052C}"/>
          </ac:inkMkLst>
        </pc:inkChg>
        <pc:inkChg chg="add del reco">
          <ac:chgData name="Evita Verheijden" userId="23580688_tp_dropbox" providerId="OAuth2" clId="{316A30A6-925B-7848-AB2B-E0828020D293}" dt="2020-01-23T08:12:20.891" v="2027"/>
          <ac:inkMkLst>
            <pc:docMk/>
            <pc:sldMk cId="987914315" sldId="263"/>
            <ac:inkMk id="73" creationId="{40FCD0E7-2929-6A4E-A8A8-F06C4617474E}"/>
          </ac:inkMkLst>
        </pc:inkChg>
        <pc:inkChg chg="add del">
          <ac:chgData name="Evita Verheijden" userId="23580688_tp_dropbox" providerId="OAuth2" clId="{316A30A6-925B-7848-AB2B-E0828020D293}" dt="2020-01-22T15:07:02.577" v="295"/>
          <ac:inkMkLst>
            <pc:docMk/>
            <pc:sldMk cId="987914315" sldId="263"/>
            <ac:inkMk id="75" creationId="{DC69AA3F-FCEE-CA4A-9ECC-9F43D9C25516}"/>
          </ac:inkMkLst>
        </pc:inkChg>
        <pc:inkChg chg="add del">
          <ac:chgData name="Evita Verheijden" userId="23580688_tp_dropbox" providerId="OAuth2" clId="{316A30A6-925B-7848-AB2B-E0828020D293}" dt="2020-01-22T15:07:02.330" v="294"/>
          <ac:inkMkLst>
            <pc:docMk/>
            <pc:sldMk cId="987914315" sldId="263"/>
            <ac:inkMk id="76" creationId="{29E1773D-90A4-6544-B310-9CFC6BF8DCB6}"/>
          </ac:inkMkLst>
        </pc:inkChg>
        <pc:inkChg chg="add del">
          <ac:chgData name="Evita Verheijden" userId="23580688_tp_dropbox" providerId="OAuth2" clId="{316A30A6-925B-7848-AB2B-E0828020D293}" dt="2020-01-23T08:12:20.865" v="2024"/>
          <ac:inkMkLst>
            <pc:docMk/>
            <pc:sldMk cId="987914315" sldId="263"/>
            <ac:inkMk id="77" creationId="{88B5A6A8-35F4-8B4A-BD21-D21C3BB5E6FC}"/>
          </ac:inkMkLst>
        </pc:inkChg>
        <pc:inkChg chg="add del">
          <ac:chgData name="Evita Verheijden" userId="23580688_tp_dropbox" providerId="OAuth2" clId="{316A30A6-925B-7848-AB2B-E0828020D293}" dt="2020-01-23T08:12:20.870" v="2025"/>
          <ac:inkMkLst>
            <pc:docMk/>
            <pc:sldMk cId="987914315" sldId="263"/>
            <ac:inkMk id="78" creationId="{9398D702-EB05-154B-9185-7A09D6A274E9}"/>
          </ac:inkMkLst>
        </pc:inkChg>
        <pc:inkChg chg="add del">
          <ac:chgData name="Evita Verheijden" userId="23580688_tp_dropbox" providerId="OAuth2" clId="{316A30A6-925B-7848-AB2B-E0828020D293}" dt="2020-01-22T15:11:35.433" v="330"/>
          <ac:inkMkLst>
            <pc:docMk/>
            <pc:sldMk cId="987914315" sldId="263"/>
            <ac:inkMk id="79" creationId="{6F7E5083-15EA-B54F-94D9-D3DD22A2E92A}"/>
          </ac:inkMkLst>
        </pc:inkChg>
        <pc:inkChg chg="add del">
          <ac:chgData name="Evita Verheijden" userId="23580688_tp_dropbox" providerId="OAuth2" clId="{316A30A6-925B-7848-AB2B-E0828020D293}" dt="2020-01-22T15:11:34.738" v="329"/>
          <ac:inkMkLst>
            <pc:docMk/>
            <pc:sldMk cId="987914315" sldId="263"/>
            <ac:inkMk id="80" creationId="{E283353E-3CB8-064A-99FF-5D905D3E33AD}"/>
          </ac:inkMkLst>
        </pc:inkChg>
        <pc:inkChg chg="add del reco">
          <ac:chgData name="Evita Verheijden" userId="23580688_tp_dropbox" providerId="OAuth2" clId="{316A30A6-925B-7848-AB2B-E0828020D293}" dt="2020-01-22T15:11:34.738" v="329"/>
          <ac:inkMkLst>
            <pc:docMk/>
            <pc:sldMk cId="987914315" sldId="263"/>
            <ac:inkMk id="81" creationId="{38A2A9DF-8581-664B-B5B5-ACDC690D8CA3}"/>
          </ac:inkMkLst>
        </pc:inkChg>
        <pc:inkChg chg="add del">
          <ac:chgData name="Evita Verheijden" userId="23580688_tp_dropbox" providerId="OAuth2" clId="{316A30A6-925B-7848-AB2B-E0828020D293}" dt="2020-01-22T15:11:41.640" v="338"/>
          <ac:inkMkLst>
            <pc:docMk/>
            <pc:sldMk cId="987914315" sldId="263"/>
            <ac:inkMk id="83" creationId="{6E155B56-027B-9046-A9D9-A9BCA2527F2D}"/>
          </ac:inkMkLst>
        </pc:inkChg>
        <pc:inkChg chg="add del">
          <ac:chgData name="Evita Verheijden" userId="23580688_tp_dropbox" providerId="OAuth2" clId="{316A30A6-925B-7848-AB2B-E0828020D293}" dt="2020-01-22T15:11:41.640" v="338"/>
          <ac:inkMkLst>
            <pc:docMk/>
            <pc:sldMk cId="987914315" sldId="263"/>
            <ac:inkMk id="84" creationId="{61F5366F-F3F1-1D4B-ABA8-CCC71B13DBEF}"/>
          </ac:inkMkLst>
        </pc:inkChg>
        <pc:inkChg chg="add del">
          <ac:chgData name="Evita Verheijden" userId="23580688_tp_dropbox" providerId="OAuth2" clId="{316A30A6-925B-7848-AB2B-E0828020D293}" dt="2020-01-22T15:11:41.640" v="338"/>
          <ac:inkMkLst>
            <pc:docMk/>
            <pc:sldMk cId="987914315" sldId="263"/>
            <ac:inkMk id="85" creationId="{4DFD109E-0998-CF42-837F-86A369D573E1}"/>
          </ac:inkMkLst>
        </pc:inkChg>
        <pc:inkChg chg="add del">
          <ac:chgData name="Evita Verheijden" userId="23580688_tp_dropbox" providerId="OAuth2" clId="{316A30A6-925B-7848-AB2B-E0828020D293}" dt="2020-01-22T15:11:41.640" v="338"/>
          <ac:inkMkLst>
            <pc:docMk/>
            <pc:sldMk cId="987914315" sldId="263"/>
            <ac:inkMk id="86" creationId="{151BB800-471D-A04E-83D0-C231F82EE249}"/>
          </ac:inkMkLst>
        </pc:inkChg>
        <pc:inkChg chg="add del">
          <ac:chgData name="Evita Verheijden" userId="23580688_tp_dropbox" providerId="OAuth2" clId="{316A30A6-925B-7848-AB2B-E0828020D293}" dt="2020-01-22T15:11:41.640" v="338"/>
          <ac:inkMkLst>
            <pc:docMk/>
            <pc:sldMk cId="987914315" sldId="263"/>
            <ac:inkMk id="87" creationId="{B6734CAB-BE86-5F44-BA2F-D0E58505844E}"/>
          </ac:inkMkLst>
        </pc:inkChg>
        <pc:inkChg chg="add del">
          <ac:chgData name="Evita Verheijden" userId="23580688_tp_dropbox" providerId="OAuth2" clId="{316A30A6-925B-7848-AB2B-E0828020D293}" dt="2020-01-22T15:11:41.640" v="338"/>
          <ac:inkMkLst>
            <pc:docMk/>
            <pc:sldMk cId="987914315" sldId="263"/>
            <ac:inkMk id="88" creationId="{2D0BA4C7-B69B-0B44-A24C-0F3B7EB4690B}"/>
          </ac:inkMkLst>
        </pc:inkChg>
        <pc:inkChg chg="add del">
          <ac:chgData name="Evita Verheijden" userId="23580688_tp_dropbox" providerId="OAuth2" clId="{316A30A6-925B-7848-AB2B-E0828020D293}" dt="2020-01-22T15:11:41.640" v="338"/>
          <ac:inkMkLst>
            <pc:docMk/>
            <pc:sldMk cId="987914315" sldId="263"/>
            <ac:inkMk id="89" creationId="{3B6CFA54-77C3-3F49-B067-D46FB54C6004}"/>
          </ac:inkMkLst>
        </pc:inkChg>
        <pc:inkChg chg="add reco">
          <ac:chgData name="Evita Verheijden" userId="23580688_tp_dropbox" providerId="OAuth2" clId="{316A30A6-925B-7848-AB2B-E0828020D293}" dt="2020-01-22T15:11:41.640" v="338"/>
          <ac:inkMkLst>
            <pc:docMk/>
            <pc:sldMk cId="987914315" sldId="263"/>
            <ac:inkMk id="90" creationId="{33A23215-0E6B-7C42-8B90-8F914F846F67}"/>
          </ac:inkMkLst>
        </pc:inkChg>
        <pc:inkChg chg="add del">
          <ac:chgData name="Evita Verheijden" userId="23580688_tp_dropbox" providerId="OAuth2" clId="{316A30A6-925B-7848-AB2B-E0828020D293}" dt="2020-01-22T15:11:45.360" v="343"/>
          <ac:inkMkLst>
            <pc:docMk/>
            <pc:sldMk cId="987914315" sldId="263"/>
            <ac:inkMk id="92" creationId="{B8D10B89-3C70-B946-AD64-5A74B5724D33}"/>
          </ac:inkMkLst>
        </pc:inkChg>
        <pc:inkChg chg="add del">
          <ac:chgData name="Evita Verheijden" userId="23580688_tp_dropbox" providerId="OAuth2" clId="{316A30A6-925B-7848-AB2B-E0828020D293}" dt="2020-01-22T15:11:45.360" v="343"/>
          <ac:inkMkLst>
            <pc:docMk/>
            <pc:sldMk cId="987914315" sldId="263"/>
            <ac:inkMk id="93" creationId="{573C258B-C123-4046-A786-C1625954FB14}"/>
          </ac:inkMkLst>
        </pc:inkChg>
        <pc:inkChg chg="add del">
          <ac:chgData name="Evita Verheijden" userId="23580688_tp_dropbox" providerId="OAuth2" clId="{316A30A6-925B-7848-AB2B-E0828020D293}" dt="2020-01-22T15:11:45.360" v="343"/>
          <ac:inkMkLst>
            <pc:docMk/>
            <pc:sldMk cId="987914315" sldId="263"/>
            <ac:inkMk id="94" creationId="{30CC6FC5-1259-9746-9976-087E5C427451}"/>
          </ac:inkMkLst>
        </pc:inkChg>
        <pc:inkChg chg="add del">
          <ac:chgData name="Evita Verheijden" userId="23580688_tp_dropbox" providerId="OAuth2" clId="{316A30A6-925B-7848-AB2B-E0828020D293}" dt="2020-01-22T15:11:45.360" v="343"/>
          <ac:inkMkLst>
            <pc:docMk/>
            <pc:sldMk cId="987914315" sldId="263"/>
            <ac:inkMk id="95" creationId="{8084FF4D-CC26-CA49-8CCA-55794282B2D8}"/>
          </ac:inkMkLst>
        </pc:inkChg>
        <pc:inkChg chg="add reco">
          <ac:chgData name="Evita Verheijden" userId="23580688_tp_dropbox" providerId="OAuth2" clId="{316A30A6-925B-7848-AB2B-E0828020D293}" dt="2020-01-22T15:11:45.360" v="343"/>
          <ac:inkMkLst>
            <pc:docMk/>
            <pc:sldMk cId="987914315" sldId="263"/>
            <ac:inkMk id="96" creationId="{71652B76-39CC-A84C-8D57-9A2BC4278519}"/>
          </ac:inkMkLst>
        </pc:inkChg>
      </pc:sldChg>
      <pc:sldChg chg="addSp delSp">
        <pc:chgData name="Evita Verheijden" userId="23580688_tp_dropbox" providerId="OAuth2" clId="{316A30A6-925B-7848-AB2B-E0828020D293}" dt="2020-01-24T08:16:24.734" v="2149"/>
        <pc:sldMkLst>
          <pc:docMk/>
          <pc:sldMk cId="3424910365" sldId="264"/>
        </pc:sldMkLst>
        <pc:inkChg chg="add del">
          <ac:chgData name="Evita Verheijden" userId="23580688_tp_dropbox" providerId="OAuth2" clId="{316A30A6-925B-7848-AB2B-E0828020D293}" dt="2020-01-22T17:21:47.196" v="1785"/>
          <ac:inkMkLst>
            <pc:docMk/>
            <pc:sldMk cId="3424910365" sldId="264"/>
            <ac:inkMk id="3" creationId="{1C5401C4-4031-2046-BD8F-34D93CE050C3}"/>
          </ac:inkMkLst>
        </pc:inkChg>
        <pc:inkChg chg="add del">
          <ac:chgData name="Evita Verheijden" userId="23580688_tp_dropbox" providerId="OAuth2" clId="{316A30A6-925B-7848-AB2B-E0828020D293}" dt="2020-01-24T08:15:27.550" v="2123"/>
          <ac:inkMkLst>
            <pc:docMk/>
            <pc:sldMk cId="3424910365" sldId="264"/>
            <ac:inkMk id="3" creationId="{AF41FC4C-7DAD-3149-9268-460BD7D1B201}"/>
          </ac:inkMkLst>
        </pc:inkChg>
        <pc:inkChg chg="add del">
          <ac:chgData name="Evita Verheijden" userId="23580688_tp_dropbox" providerId="OAuth2" clId="{316A30A6-925B-7848-AB2B-E0828020D293}" dt="2020-01-24T08:15:27.550" v="2123"/>
          <ac:inkMkLst>
            <pc:docMk/>
            <pc:sldMk cId="3424910365" sldId="264"/>
            <ac:inkMk id="5" creationId="{9CE9EBD1-BCBB-C142-878A-FF49A09629C9}"/>
          </ac:inkMkLst>
        </pc:inkChg>
        <pc:inkChg chg="add del">
          <ac:chgData name="Evita Verheijden" userId="23580688_tp_dropbox" providerId="OAuth2" clId="{316A30A6-925B-7848-AB2B-E0828020D293}" dt="2020-01-22T17:21:53.010" v="1789"/>
          <ac:inkMkLst>
            <pc:docMk/>
            <pc:sldMk cId="3424910365" sldId="264"/>
            <ac:inkMk id="5" creationId="{FC3725BC-A241-714B-AAA0-2D0FECD5EDC3}"/>
          </ac:inkMkLst>
        </pc:inkChg>
        <pc:inkChg chg="add del">
          <ac:chgData name="Evita Verheijden" userId="23580688_tp_dropbox" providerId="OAuth2" clId="{316A30A6-925B-7848-AB2B-E0828020D293}" dt="2020-01-24T08:15:27.550" v="2123"/>
          <ac:inkMkLst>
            <pc:docMk/>
            <pc:sldMk cId="3424910365" sldId="264"/>
            <ac:inkMk id="6" creationId="{494B01A6-FCAB-0049-ADD9-DFCAAEF59B19}"/>
          </ac:inkMkLst>
        </pc:inkChg>
        <pc:inkChg chg="add del">
          <ac:chgData name="Evita Verheijden" userId="23580688_tp_dropbox" providerId="OAuth2" clId="{316A30A6-925B-7848-AB2B-E0828020D293}" dt="2020-01-22T17:21:53.010" v="1789"/>
          <ac:inkMkLst>
            <pc:docMk/>
            <pc:sldMk cId="3424910365" sldId="264"/>
            <ac:inkMk id="6" creationId="{E1E26301-BE6B-AA48-BCC8-D1296DB04ABF}"/>
          </ac:inkMkLst>
        </pc:inkChg>
        <pc:inkChg chg="add del">
          <ac:chgData name="Evita Verheijden" userId="23580688_tp_dropbox" providerId="OAuth2" clId="{316A30A6-925B-7848-AB2B-E0828020D293}" dt="2020-01-22T17:21:53.010" v="1789"/>
          <ac:inkMkLst>
            <pc:docMk/>
            <pc:sldMk cId="3424910365" sldId="264"/>
            <ac:inkMk id="7" creationId="{42C72C42-2F41-B042-862B-EA78CB4E5ACC}"/>
          </ac:inkMkLst>
        </pc:inkChg>
        <pc:inkChg chg="add reco">
          <ac:chgData name="Evita Verheijden" userId="23580688_tp_dropbox" providerId="OAuth2" clId="{316A30A6-925B-7848-AB2B-E0828020D293}" dt="2020-01-24T08:15:27.550" v="2123"/>
          <ac:inkMkLst>
            <pc:docMk/>
            <pc:sldMk cId="3424910365" sldId="264"/>
            <ac:inkMk id="7" creationId="{5B5F9CF0-6F11-DA4A-8C72-7BECC2CA9B08}"/>
          </ac:inkMkLst>
        </pc:inkChg>
        <pc:inkChg chg="add reco">
          <ac:chgData name="Evita Verheijden" userId="23580688_tp_dropbox" providerId="OAuth2" clId="{316A30A6-925B-7848-AB2B-E0828020D293}" dt="2020-01-22T17:21:53.010" v="1789"/>
          <ac:inkMkLst>
            <pc:docMk/>
            <pc:sldMk cId="3424910365" sldId="264"/>
            <ac:inkMk id="9" creationId="{040EC47A-589E-4E4F-A6F5-0A8F7EFA41DF}"/>
          </ac:inkMkLst>
        </pc:inkChg>
        <pc:inkChg chg="add">
          <ac:chgData name="Evita Verheijden" userId="23580688_tp_dropbox" providerId="OAuth2" clId="{316A30A6-925B-7848-AB2B-E0828020D293}" dt="2020-01-22T17:21:57.720" v="1790"/>
          <ac:inkMkLst>
            <pc:docMk/>
            <pc:sldMk cId="3424910365" sldId="264"/>
            <ac:inkMk id="13" creationId="{3B96F548-4001-6D4C-9D71-3119300F34E5}"/>
          </ac:inkMkLst>
        </pc:inkChg>
        <pc:inkChg chg="add">
          <ac:chgData name="Evita Verheijden" userId="23580688_tp_dropbox" providerId="OAuth2" clId="{316A30A6-925B-7848-AB2B-E0828020D293}" dt="2020-01-22T17:22:00.866" v="1792"/>
          <ac:inkMkLst>
            <pc:docMk/>
            <pc:sldMk cId="3424910365" sldId="264"/>
            <ac:inkMk id="16" creationId="{BBD0FF07-6A9D-8746-8E09-5FAFF77B6379}"/>
          </ac:inkMkLst>
        </pc:inkChg>
        <pc:inkChg chg="add">
          <ac:chgData name="Evita Verheijden" userId="23580688_tp_dropbox" providerId="OAuth2" clId="{316A30A6-925B-7848-AB2B-E0828020D293}" dt="2020-01-22T17:22:04.859" v="1794"/>
          <ac:inkMkLst>
            <pc:docMk/>
            <pc:sldMk cId="3424910365" sldId="264"/>
            <ac:inkMk id="17" creationId="{869738C4-19C6-0645-8A7B-5C85BD289CCA}"/>
          </ac:inkMkLst>
        </pc:inkChg>
        <pc:inkChg chg="add del">
          <ac:chgData name="Evita Verheijden" userId="23580688_tp_dropbox" providerId="OAuth2" clId="{316A30A6-925B-7848-AB2B-E0828020D293}" dt="2020-01-22T17:22:11.708" v="1801"/>
          <ac:inkMkLst>
            <pc:docMk/>
            <pc:sldMk cId="3424910365" sldId="264"/>
            <ac:inkMk id="18" creationId="{1E5273FD-28A2-E241-801E-286DB2DCE3FA}"/>
          </ac:inkMkLst>
        </pc:inkChg>
        <pc:inkChg chg="add del">
          <ac:chgData name="Evita Verheijden" userId="23580688_tp_dropbox" providerId="OAuth2" clId="{316A30A6-925B-7848-AB2B-E0828020D293}" dt="2020-01-24T08:15:45.983" v="2131"/>
          <ac:inkMkLst>
            <pc:docMk/>
            <pc:sldMk cId="3424910365" sldId="264"/>
            <ac:inkMk id="18" creationId="{1F981BE8-8149-AC43-A158-8C0B70686CA8}"/>
          </ac:inkMkLst>
        </pc:inkChg>
        <pc:inkChg chg="add del">
          <ac:chgData name="Evita Verheijden" userId="23580688_tp_dropbox" providerId="OAuth2" clId="{316A30A6-925B-7848-AB2B-E0828020D293}" dt="2020-01-24T08:15:45.983" v="2131"/>
          <ac:inkMkLst>
            <pc:docMk/>
            <pc:sldMk cId="3424910365" sldId="264"/>
            <ac:inkMk id="19" creationId="{1D240ADD-CE09-4342-8F1A-739DE491F008}"/>
          </ac:inkMkLst>
        </pc:inkChg>
        <pc:inkChg chg="add del">
          <ac:chgData name="Evita Verheijden" userId="23580688_tp_dropbox" providerId="OAuth2" clId="{316A30A6-925B-7848-AB2B-E0828020D293}" dt="2020-01-22T17:22:11.330" v="1800"/>
          <ac:inkMkLst>
            <pc:docMk/>
            <pc:sldMk cId="3424910365" sldId="264"/>
            <ac:inkMk id="19" creationId="{B1C48A6F-4A6B-2847-801C-5D39740E9A64}"/>
          </ac:inkMkLst>
        </pc:inkChg>
        <pc:inkChg chg="add del reco">
          <ac:chgData name="Evita Verheijden" userId="23580688_tp_dropbox" providerId="OAuth2" clId="{316A30A6-925B-7848-AB2B-E0828020D293}" dt="2020-01-22T17:22:11.330" v="1800"/>
          <ac:inkMkLst>
            <pc:docMk/>
            <pc:sldMk cId="3424910365" sldId="264"/>
            <ac:inkMk id="20" creationId="{3F3C0B70-B1FC-6A4E-B5C3-D21E45F13CA3}"/>
          </ac:inkMkLst>
        </pc:inkChg>
        <pc:inkChg chg="add del">
          <ac:chgData name="Evita Verheijden" userId="23580688_tp_dropbox" providerId="OAuth2" clId="{316A30A6-925B-7848-AB2B-E0828020D293}" dt="2020-01-24T08:15:45.983" v="2131"/>
          <ac:inkMkLst>
            <pc:docMk/>
            <pc:sldMk cId="3424910365" sldId="264"/>
            <ac:inkMk id="20" creationId="{920EECBF-60F9-DC4B-9DBE-E3FF9C32DB80}"/>
          </ac:inkMkLst>
        </pc:inkChg>
        <pc:inkChg chg="add del">
          <ac:chgData name="Evita Verheijden" userId="23580688_tp_dropbox" providerId="OAuth2" clId="{316A30A6-925B-7848-AB2B-E0828020D293}" dt="2020-01-24T08:15:45.983" v="2131"/>
          <ac:inkMkLst>
            <pc:docMk/>
            <pc:sldMk cId="3424910365" sldId="264"/>
            <ac:inkMk id="21" creationId="{663A25C0-2673-7942-8E4F-291D11348B0E}"/>
          </ac:inkMkLst>
        </pc:inkChg>
        <pc:inkChg chg="add del">
          <ac:chgData name="Evita Verheijden" userId="23580688_tp_dropbox" providerId="OAuth2" clId="{316A30A6-925B-7848-AB2B-E0828020D293}" dt="2020-01-22T17:22:27.436" v="1808"/>
          <ac:inkMkLst>
            <pc:docMk/>
            <pc:sldMk cId="3424910365" sldId="264"/>
            <ac:inkMk id="22" creationId="{C4C51703-A9CB-4342-A6A2-7647470A2C65}"/>
          </ac:inkMkLst>
        </pc:inkChg>
        <pc:inkChg chg="add del">
          <ac:chgData name="Evita Verheijden" userId="23580688_tp_dropbox" providerId="OAuth2" clId="{316A30A6-925B-7848-AB2B-E0828020D293}" dt="2020-01-24T08:15:45.983" v="2131"/>
          <ac:inkMkLst>
            <pc:docMk/>
            <pc:sldMk cId="3424910365" sldId="264"/>
            <ac:inkMk id="23" creationId="{11C67EBA-7A38-2F4A-A043-0E75911056AF}"/>
          </ac:inkMkLst>
        </pc:inkChg>
        <pc:inkChg chg="add del">
          <ac:chgData name="Evita Verheijden" userId="23580688_tp_dropbox" providerId="OAuth2" clId="{316A30A6-925B-7848-AB2B-E0828020D293}" dt="2020-01-22T17:22:23.422" v="1806"/>
          <ac:inkMkLst>
            <pc:docMk/>
            <pc:sldMk cId="3424910365" sldId="264"/>
            <ac:inkMk id="23" creationId="{35FDCF65-6768-0F4B-B9F4-69C50B195F87}"/>
          </ac:inkMkLst>
        </pc:inkChg>
        <pc:inkChg chg="add del">
          <ac:chgData name="Evita Verheijden" userId="23580688_tp_dropbox" providerId="OAuth2" clId="{316A30A6-925B-7848-AB2B-E0828020D293}" dt="2020-01-22T17:22:51.806" v="1818"/>
          <ac:inkMkLst>
            <pc:docMk/>
            <pc:sldMk cId="3424910365" sldId="264"/>
            <ac:inkMk id="24" creationId="{6A720C5E-EF32-8C4D-BD71-BFF6A6AB28C1}"/>
          </ac:inkMkLst>
        </pc:inkChg>
        <pc:inkChg chg="add del">
          <ac:chgData name="Evita Verheijden" userId="23580688_tp_dropbox" providerId="OAuth2" clId="{316A30A6-925B-7848-AB2B-E0828020D293}" dt="2020-01-24T08:15:45.983" v="2131"/>
          <ac:inkMkLst>
            <pc:docMk/>
            <pc:sldMk cId="3424910365" sldId="264"/>
            <ac:inkMk id="24" creationId="{F958EE16-7FA1-D345-B36F-60FBACDC0B85}"/>
          </ac:inkMkLst>
        </pc:inkChg>
        <pc:inkChg chg="add del reco">
          <ac:chgData name="Evita Verheijden" userId="23580688_tp_dropbox" providerId="OAuth2" clId="{316A30A6-925B-7848-AB2B-E0828020D293}" dt="2020-01-24T08:15:45.983" v="2131"/>
          <ac:inkMkLst>
            <pc:docMk/>
            <pc:sldMk cId="3424910365" sldId="264"/>
            <ac:inkMk id="25" creationId="{1DF1FD19-9D93-4045-AC9B-57ACE77EF0E9}"/>
          </ac:inkMkLst>
        </pc:inkChg>
        <pc:inkChg chg="add del">
          <ac:chgData name="Evita Verheijden" userId="23580688_tp_dropbox" providerId="OAuth2" clId="{316A30A6-925B-7848-AB2B-E0828020D293}" dt="2020-01-22T17:22:50.904" v="1817"/>
          <ac:inkMkLst>
            <pc:docMk/>
            <pc:sldMk cId="3424910365" sldId="264"/>
            <ac:inkMk id="25" creationId="{6AF44628-EFC2-4449-A790-038DF0BEADDE}"/>
          </ac:inkMkLst>
        </pc:inkChg>
        <pc:inkChg chg="add">
          <ac:chgData name="Evita Verheijden" userId="23580688_tp_dropbox" providerId="OAuth2" clId="{316A30A6-925B-7848-AB2B-E0828020D293}" dt="2020-01-22T17:22:40.037" v="1813"/>
          <ac:inkMkLst>
            <pc:docMk/>
            <pc:sldMk cId="3424910365" sldId="264"/>
            <ac:inkMk id="26" creationId="{231F99F1-4C26-9749-923F-B4D015CA4E76}"/>
          </ac:inkMkLst>
        </pc:inkChg>
        <pc:inkChg chg="add">
          <ac:chgData name="Evita Verheijden" userId="23580688_tp_dropbox" providerId="OAuth2" clId="{316A30A6-925B-7848-AB2B-E0828020D293}" dt="2020-01-22T17:22:44.246" v="1815"/>
          <ac:inkMkLst>
            <pc:docMk/>
            <pc:sldMk cId="3424910365" sldId="264"/>
            <ac:inkMk id="27" creationId="{E93146EB-CB74-384A-9B01-3E8F16BBC286}"/>
          </ac:inkMkLst>
        </pc:inkChg>
        <pc:inkChg chg="add del">
          <ac:chgData name="Evita Verheijden" userId="23580688_tp_dropbox" providerId="OAuth2" clId="{316A30A6-925B-7848-AB2B-E0828020D293}" dt="2020-01-22T17:23:00.940" v="1824"/>
          <ac:inkMkLst>
            <pc:docMk/>
            <pc:sldMk cId="3424910365" sldId="264"/>
            <ac:inkMk id="28" creationId="{B748DDCC-CA7E-2D4B-9546-8851AE5BBD36}"/>
          </ac:inkMkLst>
        </pc:inkChg>
        <pc:inkChg chg="add del">
          <ac:chgData name="Evita Verheijden" userId="23580688_tp_dropbox" providerId="OAuth2" clId="{316A30A6-925B-7848-AB2B-E0828020D293}" dt="2020-01-22T17:22:59.374" v="1823"/>
          <ac:inkMkLst>
            <pc:docMk/>
            <pc:sldMk cId="3424910365" sldId="264"/>
            <ac:inkMk id="29" creationId="{2C8CF97A-1F8E-1D47-B5C7-C0C102C52C39}"/>
          </ac:inkMkLst>
        </pc:inkChg>
        <pc:inkChg chg="add del">
          <ac:chgData name="Evita Verheijden" userId="23580688_tp_dropbox" providerId="OAuth2" clId="{316A30A6-925B-7848-AB2B-E0828020D293}" dt="2020-01-24T08:15:48.387" v="2135"/>
          <ac:inkMkLst>
            <pc:docMk/>
            <pc:sldMk cId="3424910365" sldId="264"/>
            <ac:inkMk id="29" creationId="{C4B7F0DB-D563-FE48-B2F4-2FF7B8D94736}"/>
          </ac:inkMkLst>
        </pc:inkChg>
        <pc:inkChg chg="add del reco">
          <ac:chgData name="Evita Verheijden" userId="23580688_tp_dropbox" providerId="OAuth2" clId="{316A30A6-925B-7848-AB2B-E0828020D293}" dt="2020-01-22T17:22:59.374" v="1823"/>
          <ac:inkMkLst>
            <pc:docMk/>
            <pc:sldMk cId="3424910365" sldId="264"/>
            <ac:inkMk id="30" creationId="{073FDCF4-F192-954D-8FF8-97D9455FD42D}"/>
          </ac:inkMkLst>
        </pc:inkChg>
        <pc:inkChg chg="add del">
          <ac:chgData name="Evita Verheijden" userId="23580688_tp_dropbox" providerId="OAuth2" clId="{316A30A6-925B-7848-AB2B-E0828020D293}" dt="2020-01-24T08:15:48.387" v="2135"/>
          <ac:inkMkLst>
            <pc:docMk/>
            <pc:sldMk cId="3424910365" sldId="264"/>
            <ac:inkMk id="30" creationId="{F5AC1764-AD6C-6744-8DE2-BC412AE0AD8D}"/>
          </ac:inkMkLst>
        </pc:inkChg>
        <pc:inkChg chg="add reco">
          <ac:chgData name="Evita Verheijden" userId="23580688_tp_dropbox" providerId="OAuth2" clId="{316A30A6-925B-7848-AB2B-E0828020D293}" dt="2020-01-24T08:15:48.387" v="2135"/>
          <ac:inkMkLst>
            <pc:docMk/>
            <pc:sldMk cId="3424910365" sldId="264"/>
            <ac:inkMk id="31" creationId="{53F22EDF-D33F-6A45-B687-852E44025EF4}"/>
          </ac:inkMkLst>
        </pc:inkChg>
        <pc:inkChg chg="add">
          <ac:chgData name="Evita Verheijden" userId="23580688_tp_dropbox" providerId="OAuth2" clId="{316A30A6-925B-7848-AB2B-E0828020D293}" dt="2020-01-22T17:23:03.866" v="1825"/>
          <ac:inkMkLst>
            <pc:docMk/>
            <pc:sldMk cId="3424910365" sldId="264"/>
            <ac:inkMk id="32" creationId="{9CBE221E-AD12-C74B-B1AD-D8C1C1FD62AC}"/>
          </ac:inkMkLst>
        </pc:inkChg>
        <pc:inkChg chg="add">
          <ac:chgData name="Evita Verheijden" userId="23580688_tp_dropbox" providerId="OAuth2" clId="{316A30A6-925B-7848-AB2B-E0828020D293}" dt="2020-01-22T17:23:07.636" v="1827"/>
          <ac:inkMkLst>
            <pc:docMk/>
            <pc:sldMk cId="3424910365" sldId="264"/>
            <ac:inkMk id="33" creationId="{3B047A26-8FD9-7146-BC20-8CB7D457AA12}"/>
          </ac:inkMkLst>
        </pc:inkChg>
        <pc:inkChg chg="add">
          <ac:chgData name="Evita Verheijden" userId="23580688_tp_dropbox" providerId="OAuth2" clId="{316A30A6-925B-7848-AB2B-E0828020D293}" dt="2020-01-24T08:15:49.716" v="2136"/>
          <ac:inkMkLst>
            <pc:docMk/>
            <pc:sldMk cId="3424910365" sldId="264"/>
            <ac:inkMk id="35" creationId="{D8F78647-5C0B-8C43-AB42-A011301DB617}"/>
          </ac:inkMkLst>
        </pc:inkChg>
        <pc:inkChg chg="add del">
          <ac:chgData name="Evita Verheijden" userId="23580688_tp_dropbox" providerId="OAuth2" clId="{316A30A6-925B-7848-AB2B-E0828020D293}" dt="2020-01-24T08:15:55.350" v="2143"/>
          <ac:inkMkLst>
            <pc:docMk/>
            <pc:sldMk cId="3424910365" sldId="264"/>
            <ac:inkMk id="36" creationId="{A841A4E4-832E-F247-A481-4E658812909B}"/>
          </ac:inkMkLst>
        </pc:inkChg>
        <pc:inkChg chg="add del">
          <ac:chgData name="Evita Verheijden" userId="23580688_tp_dropbox" providerId="OAuth2" clId="{316A30A6-925B-7848-AB2B-E0828020D293}" dt="2020-01-24T08:15:55.350" v="2143"/>
          <ac:inkMkLst>
            <pc:docMk/>
            <pc:sldMk cId="3424910365" sldId="264"/>
            <ac:inkMk id="37" creationId="{8C90E16C-51BA-6742-A3C7-81A26CBAC715}"/>
          </ac:inkMkLst>
        </pc:inkChg>
        <pc:inkChg chg="add del">
          <ac:chgData name="Evita Verheijden" userId="23580688_tp_dropbox" providerId="OAuth2" clId="{316A30A6-925B-7848-AB2B-E0828020D293}" dt="2020-01-24T08:15:55.350" v="2143"/>
          <ac:inkMkLst>
            <pc:docMk/>
            <pc:sldMk cId="3424910365" sldId="264"/>
            <ac:inkMk id="38" creationId="{897C4A8B-4B45-D141-87D0-7E7ADE621F8E}"/>
          </ac:inkMkLst>
        </pc:inkChg>
        <pc:inkChg chg="add del">
          <ac:chgData name="Evita Verheijden" userId="23580688_tp_dropbox" providerId="OAuth2" clId="{316A30A6-925B-7848-AB2B-E0828020D293}" dt="2020-01-24T08:15:55.350" v="2143"/>
          <ac:inkMkLst>
            <pc:docMk/>
            <pc:sldMk cId="3424910365" sldId="264"/>
            <ac:inkMk id="39" creationId="{0BC7A83B-3E72-8A44-8FF2-EE514AF142D4}"/>
          </ac:inkMkLst>
        </pc:inkChg>
        <pc:inkChg chg="add del">
          <ac:chgData name="Evita Verheijden" userId="23580688_tp_dropbox" providerId="OAuth2" clId="{316A30A6-925B-7848-AB2B-E0828020D293}" dt="2020-01-24T08:15:55.350" v="2143"/>
          <ac:inkMkLst>
            <pc:docMk/>
            <pc:sldMk cId="3424910365" sldId="264"/>
            <ac:inkMk id="40" creationId="{F84E2F59-A9C3-3045-80AB-5E5FF2C4B6AD}"/>
          </ac:inkMkLst>
        </pc:inkChg>
        <pc:inkChg chg="add del reco">
          <ac:chgData name="Evita Verheijden" userId="23580688_tp_dropbox" providerId="OAuth2" clId="{316A30A6-925B-7848-AB2B-E0828020D293}" dt="2020-01-24T08:16:24.728" v="2148"/>
          <ac:inkMkLst>
            <pc:docMk/>
            <pc:sldMk cId="3424910365" sldId="264"/>
            <ac:inkMk id="41" creationId="{65E38E33-9831-0D45-A021-B86DB9AF80FD}"/>
          </ac:inkMkLst>
        </pc:inkChg>
        <pc:inkChg chg="add del">
          <ac:chgData name="Evita Verheijden" userId="23580688_tp_dropbox" providerId="OAuth2" clId="{316A30A6-925B-7848-AB2B-E0828020D293}" dt="2020-01-24T08:15:58.973" v="2147"/>
          <ac:inkMkLst>
            <pc:docMk/>
            <pc:sldMk cId="3424910365" sldId="264"/>
            <ac:inkMk id="43" creationId="{5EE2C1F8-0BE6-F44D-AFC9-0F8F7F054F5F}"/>
          </ac:inkMkLst>
        </pc:inkChg>
        <pc:inkChg chg="add del">
          <ac:chgData name="Evita Verheijden" userId="23580688_tp_dropbox" providerId="OAuth2" clId="{316A30A6-925B-7848-AB2B-E0828020D293}" dt="2020-01-24T08:15:58.973" v="2147"/>
          <ac:inkMkLst>
            <pc:docMk/>
            <pc:sldMk cId="3424910365" sldId="264"/>
            <ac:inkMk id="44" creationId="{E05B3DCA-F4A2-5E44-8AC1-75F03CC4CC27}"/>
          </ac:inkMkLst>
        </pc:inkChg>
        <pc:inkChg chg="add del">
          <ac:chgData name="Evita Verheijden" userId="23580688_tp_dropbox" providerId="OAuth2" clId="{316A30A6-925B-7848-AB2B-E0828020D293}" dt="2020-01-24T08:15:58.973" v="2147"/>
          <ac:inkMkLst>
            <pc:docMk/>
            <pc:sldMk cId="3424910365" sldId="264"/>
            <ac:inkMk id="45" creationId="{81DB24BE-03A3-CD4D-B5E7-4CBDC7AE5956}"/>
          </ac:inkMkLst>
        </pc:inkChg>
        <pc:inkChg chg="add del reco">
          <ac:chgData name="Evita Verheijden" userId="23580688_tp_dropbox" providerId="OAuth2" clId="{316A30A6-925B-7848-AB2B-E0828020D293}" dt="2020-01-24T08:16:24.734" v="2149"/>
          <ac:inkMkLst>
            <pc:docMk/>
            <pc:sldMk cId="3424910365" sldId="264"/>
            <ac:inkMk id="46" creationId="{F71B7A4D-581C-7A4B-B5AD-C07355C60727}"/>
          </ac:inkMkLst>
        </pc:inkChg>
      </pc:sldChg>
      <pc:sldChg chg="addSp delSp modSp">
        <pc:chgData name="Evita Verheijden" userId="23580688_tp_dropbox" providerId="OAuth2" clId="{316A30A6-925B-7848-AB2B-E0828020D293}" dt="2020-01-22T15:43:50.664" v="920"/>
        <pc:sldMkLst>
          <pc:docMk/>
          <pc:sldMk cId="3543995247" sldId="265"/>
        </pc:sldMkLst>
        <pc:spChg chg="del">
          <ac:chgData name="Evita Verheijden" userId="23580688_tp_dropbox" providerId="OAuth2" clId="{316A30A6-925B-7848-AB2B-E0828020D293}" dt="2020-01-22T15:43:08.399" v="913" actId="931"/>
          <ac:spMkLst>
            <pc:docMk/>
            <pc:sldMk cId="3543995247" sldId="265"/>
            <ac:spMk id="3" creationId="{4B09A103-F67B-474F-B9A6-2067BA3AE256}"/>
          </ac:spMkLst>
        </pc:spChg>
        <pc:spChg chg="add del">
          <ac:chgData name="Evita Verheijden" userId="23580688_tp_dropbox" providerId="OAuth2" clId="{316A30A6-925B-7848-AB2B-E0828020D293}" dt="2020-01-22T15:09:14.582" v="306" actId="1119"/>
          <ac:spMkLst>
            <pc:docMk/>
            <pc:sldMk cId="3543995247" sldId="265"/>
            <ac:spMk id="4" creationId="{1C360B59-709F-E244-BB05-9C306D6107C9}"/>
          </ac:spMkLst>
        </pc:spChg>
        <pc:picChg chg="add mod ord">
          <ac:chgData name="Evita Verheijden" userId="23580688_tp_dropbox" providerId="OAuth2" clId="{316A30A6-925B-7848-AB2B-E0828020D293}" dt="2020-01-22T15:43:36.895" v="914" actId="1076"/>
          <ac:picMkLst>
            <pc:docMk/>
            <pc:sldMk cId="3543995247" sldId="265"/>
            <ac:picMk id="4" creationId="{A329E678-9A8C-B444-909E-B644A9432263}"/>
          </ac:picMkLst>
        </pc:picChg>
        <pc:inkChg chg="add del">
          <ac:chgData name="Evita Verheijden" userId="23580688_tp_dropbox" providerId="OAuth2" clId="{316A30A6-925B-7848-AB2B-E0828020D293}" dt="2020-01-22T15:43:50.664" v="920"/>
          <ac:inkMkLst>
            <pc:docMk/>
            <pc:sldMk cId="3543995247" sldId="265"/>
            <ac:inkMk id="6" creationId="{F6FAC2EF-9AC2-E941-99E6-C6F9812F97CB}"/>
          </ac:inkMkLst>
        </pc:inkChg>
        <pc:inkChg chg="add del">
          <ac:chgData name="Evita Verheijden" userId="23580688_tp_dropbox" providerId="OAuth2" clId="{316A30A6-925B-7848-AB2B-E0828020D293}" dt="2020-01-22T15:43:50.664" v="920"/>
          <ac:inkMkLst>
            <pc:docMk/>
            <pc:sldMk cId="3543995247" sldId="265"/>
            <ac:inkMk id="7" creationId="{6EB70579-E348-CA45-8DE8-69923FBB254D}"/>
          </ac:inkMkLst>
        </pc:inkChg>
        <pc:inkChg chg="add del">
          <ac:chgData name="Evita Verheijden" userId="23580688_tp_dropbox" providerId="OAuth2" clId="{316A30A6-925B-7848-AB2B-E0828020D293}" dt="2020-01-22T15:43:50.664" v="920"/>
          <ac:inkMkLst>
            <pc:docMk/>
            <pc:sldMk cId="3543995247" sldId="265"/>
            <ac:inkMk id="8" creationId="{BB1E86FB-5FC1-B345-8F5A-16FEE15A5E70}"/>
          </ac:inkMkLst>
        </pc:inkChg>
        <pc:inkChg chg="add del">
          <ac:chgData name="Evita Verheijden" userId="23580688_tp_dropbox" providerId="OAuth2" clId="{316A30A6-925B-7848-AB2B-E0828020D293}" dt="2020-01-22T15:43:50.664" v="920"/>
          <ac:inkMkLst>
            <pc:docMk/>
            <pc:sldMk cId="3543995247" sldId="265"/>
            <ac:inkMk id="9" creationId="{508D062F-741D-FA41-B028-3AFDA124419C}"/>
          </ac:inkMkLst>
        </pc:inkChg>
        <pc:inkChg chg="add del">
          <ac:chgData name="Evita Verheijden" userId="23580688_tp_dropbox" providerId="OAuth2" clId="{316A30A6-925B-7848-AB2B-E0828020D293}" dt="2020-01-22T15:43:50.664" v="920"/>
          <ac:inkMkLst>
            <pc:docMk/>
            <pc:sldMk cId="3543995247" sldId="265"/>
            <ac:inkMk id="10" creationId="{D87AF7D6-3D51-264F-8576-299960B90FF2}"/>
          </ac:inkMkLst>
        </pc:inkChg>
        <pc:inkChg chg="add reco">
          <ac:chgData name="Evita Verheijden" userId="23580688_tp_dropbox" providerId="OAuth2" clId="{316A30A6-925B-7848-AB2B-E0828020D293}" dt="2020-01-22T15:43:50.664" v="920"/>
          <ac:inkMkLst>
            <pc:docMk/>
            <pc:sldMk cId="3543995247" sldId="265"/>
            <ac:inkMk id="11" creationId="{4D8D2914-41E9-204D-937F-0174C7D77871}"/>
          </ac:inkMkLst>
        </pc:inkChg>
      </pc:sldChg>
      <pc:sldChg chg="addSp delSp modSp addAnim delAnim">
        <pc:chgData name="Evita Verheijden" userId="23580688_tp_dropbox" providerId="OAuth2" clId="{316A30A6-925B-7848-AB2B-E0828020D293}" dt="2020-01-22T16:39:14.804" v="1382"/>
        <pc:sldMkLst>
          <pc:docMk/>
          <pc:sldMk cId="1967659087" sldId="266"/>
        </pc:sldMkLst>
        <pc:spChg chg="add mod">
          <ac:chgData name="Evita Verheijden" userId="23580688_tp_dropbox" providerId="OAuth2" clId="{316A30A6-925B-7848-AB2B-E0828020D293}" dt="2020-01-22T15:10:14.489" v="317" actId="207"/>
          <ac:spMkLst>
            <pc:docMk/>
            <pc:sldMk cId="1967659087" sldId="266"/>
            <ac:spMk id="4" creationId="{49BF6846-9520-9948-BC4C-F1AE8A19682F}"/>
          </ac:spMkLst>
        </pc:spChg>
        <pc:spChg chg="del">
          <ac:chgData name="Evita Verheijden" userId="23580688_tp_dropbox" providerId="OAuth2" clId="{316A30A6-925B-7848-AB2B-E0828020D293}" dt="2020-01-22T15:13:38.061" v="415" actId="478"/>
          <ac:spMkLst>
            <pc:docMk/>
            <pc:sldMk cId="1967659087" sldId="266"/>
            <ac:spMk id="17" creationId="{DACFB60B-06C1-4FDA-874C-D6DC42EEC5C8}"/>
          </ac:spMkLst>
        </pc:spChg>
        <pc:inkChg chg="add del">
          <ac:chgData name="Evita Verheijden" userId="23580688_tp_dropbox" providerId="OAuth2" clId="{316A30A6-925B-7848-AB2B-E0828020D293}" dt="2020-01-22T15:08:53.491" v="304"/>
          <ac:inkMkLst>
            <pc:docMk/>
            <pc:sldMk cId="1967659087" sldId="266"/>
            <ac:inkMk id="3" creationId="{B42A1B95-891E-3646-8D1D-0E18F3D39ED8}"/>
          </ac:inkMkLst>
        </pc:inkChg>
        <pc:inkChg chg="add del">
          <ac:chgData name="Evita Verheijden" userId="23580688_tp_dropbox" providerId="OAuth2" clId="{316A30A6-925B-7848-AB2B-E0828020D293}" dt="2020-01-22T15:09:30.830" v="310"/>
          <ac:inkMkLst>
            <pc:docMk/>
            <pc:sldMk cId="1967659087" sldId="266"/>
            <ac:inkMk id="6" creationId="{A089AA4D-B32C-4F4A-AF52-7D5B5292DAFE}"/>
          </ac:inkMkLst>
        </pc:inkChg>
        <pc:inkChg chg="add del">
          <ac:chgData name="Evita Verheijden" userId="23580688_tp_dropbox" providerId="OAuth2" clId="{316A30A6-925B-7848-AB2B-E0828020D293}" dt="2020-01-22T15:30:18.171" v="499"/>
          <ac:inkMkLst>
            <pc:docMk/>
            <pc:sldMk cId="1967659087" sldId="266"/>
            <ac:inkMk id="7" creationId="{60474CFF-F05F-1349-930E-BF2AD034C267}"/>
          </ac:inkMkLst>
        </pc:inkChg>
        <pc:inkChg chg="add del">
          <ac:chgData name="Evita Verheijden" userId="23580688_tp_dropbox" providerId="OAuth2" clId="{316A30A6-925B-7848-AB2B-E0828020D293}" dt="2020-01-22T16:38:44.522" v="1348"/>
          <ac:inkMkLst>
            <pc:docMk/>
            <pc:sldMk cId="1967659087" sldId="266"/>
            <ac:inkMk id="7" creationId="{6D34218E-FC68-B64C-A94F-264F1EB53EA8}"/>
          </ac:inkMkLst>
        </pc:inkChg>
        <pc:inkChg chg="add del">
          <ac:chgData name="Evita Verheijden" userId="23580688_tp_dropbox" providerId="OAuth2" clId="{316A30A6-925B-7848-AB2B-E0828020D293}" dt="2020-01-22T15:10:30.956" v="320"/>
          <ac:inkMkLst>
            <pc:docMk/>
            <pc:sldMk cId="1967659087" sldId="266"/>
            <ac:inkMk id="7" creationId="{8176C236-5CE7-F548-8635-FE33AB6FF953}"/>
          </ac:inkMkLst>
        </pc:inkChg>
        <pc:inkChg chg="add del">
          <ac:chgData name="Evita Verheijden" userId="23580688_tp_dropbox" providerId="OAuth2" clId="{316A30A6-925B-7848-AB2B-E0828020D293}" dt="2020-01-22T16:38:44.522" v="1348"/>
          <ac:inkMkLst>
            <pc:docMk/>
            <pc:sldMk cId="1967659087" sldId="266"/>
            <ac:inkMk id="9" creationId="{0CB36445-2676-7A49-A80D-2AE114267A40}"/>
          </ac:inkMkLst>
        </pc:inkChg>
        <pc:inkChg chg="add del">
          <ac:chgData name="Evita Verheijden" userId="23580688_tp_dropbox" providerId="OAuth2" clId="{316A30A6-925B-7848-AB2B-E0828020D293}" dt="2020-01-22T15:30:18.171" v="499"/>
          <ac:inkMkLst>
            <pc:docMk/>
            <pc:sldMk cId="1967659087" sldId="266"/>
            <ac:inkMk id="9" creationId="{6B4B4B07-D12A-0148-A0CC-1830EF49459E}"/>
          </ac:inkMkLst>
        </pc:inkChg>
        <pc:inkChg chg="add del">
          <ac:chgData name="Evita Verheijden" userId="23580688_tp_dropbox" providerId="OAuth2" clId="{316A30A6-925B-7848-AB2B-E0828020D293}" dt="2020-01-22T15:10:37.129" v="323"/>
          <ac:inkMkLst>
            <pc:docMk/>
            <pc:sldMk cId="1967659087" sldId="266"/>
            <ac:inkMk id="9" creationId="{B5ABBFC7-4E10-D84A-94C4-DFA9A4D0893F}"/>
          </ac:inkMkLst>
        </pc:inkChg>
        <pc:inkChg chg="add">
          <ac:chgData name="Evita Verheijden" userId="23580688_tp_dropbox" providerId="OAuth2" clId="{316A30A6-925B-7848-AB2B-E0828020D293}" dt="2020-01-22T15:10:39.413" v="324"/>
          <ac:inkMkLst>
            <pc:docMk/>
            <pc:sldMk cId="1967659087" sldId="266"/>
            <ac:inkMk id="11" creationId="{AAB94BBC-F26A-114F-A953-4CF0C28A3569}"/>
          </ac:inkMkLst>
        </pc:inkChg>
        <pc:inkChg chg="add del">
          <ac:chgData name="Evita Verheijden" userId="23580688_tp_dropbox" providerId="OAuth2" clId="{316A30A6-925B-7848-AB2B-E0828020D293}" dt="2020-01-22T15:30:18.171" v="499"/>
          <ac:inkMkLst>
            <pc:docMk/>
            <pc:sldMk cId="1967659087" sldId="266"/>
            <ac:inkMk id="13" creationId="{297099F1-203B-A945-ABB2-E9617E285C81}"/>
          </ac:inkMkLst>
        </pc:inkChg>
        <pc:inkChg chg="add del">
          <ac:chgData name="Evita Verheijden" userId="23580688_tp_dropbox" providerId="OAuth2" clId="{316A30A6-925B-7848-AB2B-E0828020D293}" dt="2020-01-22T15:11:58.759" v="355"/>
          <ac:inkMkLst>
            <pc:docMk/>
            <pc:sldMk cId="1967659087" sldId="266"/>
            <ac:inkMk id="13" creationId="{3E7EC2E2-2661-7445-BE2C-2F5D69F8BCBA}"/>
          </ac:inkMkLst>
        </pc:inkChg>
        <pc:inkChg chg="add del">
          <ac:chgData name="Evita Verheijden" userId="23580688_tp_dropbox" providerId="OAuth2" clId="{316A30A6-925B-7848-AB2B-E0828020D293}" dt="2020-01-22T16:38:44.522" v="1348"/>
          <ac:inkMkLst>
            <pc:docMk/>
            <pc:sldMk cId="1967659087" sldId="266"/>
            <ac:inkMk id="13" creationId="{ED272D20-1693-A54F-B1C7-10C99872DC94}"/>
          </ac:inkMkLst>
        </pc:inkChg>
        <pc:inkChg chg="add del">
          <ac:chgData name="Evita Verheijden" userId="23580688_tp_dropbox" providerId="OAuth2" clId="{316A30A6-925B-7848-AB2B-E0828020D293}" dt="2020-01-22T15:11:58.759" v="355"/>
          <ac:inkMkLst>
            <pc:docMk/>
            <pc:sldMk cId="1967659087" sldId="266"/>
            <ac:inkMk id="15" creationId="{35664938-70EF-AC4C-ADD1-F23FA0D13448}"/>
          </ac:inkMkLst>
        </pc:inkChg>
        <pc:inkChg chg="add del">
          <ac:chgData name="Evita Verheijden" userId="23580688_tp_dropbox" providerId="OAuth2" clId="{316A30A6-925B-7848-AB2B-E0828020D293}" dt="2020-01-22T15:30:18.171" v="499"/>
          <ac:inkMkLst>
            <pc:docMk/>
            <pc:sldMk cId="1967659087" sldId="266"/>
            <ac:inkMk id="15" creationId="{5D3AC7FE-2658-6F49-BC95-9C5FDAD6F6DC}"/>
          </ac:inkMkLst>
        </pc:inkChg>
        <pc:inkChg chg="add del">
          <ac:chgData name="Evita Verheijden" userId="23580688_tp_dropbox" providerId="OAuth2" clId="{316A30A6-925B-7848-AB2B-E0828020D293}" dt="2020-01-22T16:38:44.522" v="1348"/>
          <ac:inkMkLst>
            <pc:docMk/>
            <pc:sldMk cId="1967659087" sldId="266"/>
            <ac:inkMk id="15" creationId="{F6F4E043-C56F-5749-B98E-03896D41306C}"/>
          </ac:inkMkLst>
        </pc:inkChg>
        <pc:inkChg chg="add del mod reco modStrokes">
          <ac:chgData name="Evita Verheijden" userId="23580688_tp_dropbox" providerId="OAuth2" clId="{316A30A6-925B-7848-AB2B-E0828020D293}" dt="2020-01-22T15:30:37.709" v="529"/>
          <ac:inkMkLst>
            <pc:docMk/>
            <pc:sldMk cId="1967659087" sldId="266"/>
            <ac:inkMk id="16" creationId="{032F4FDB-7A4C-A14B-8068-12EF21766F4D}"/>
          </ac:inkMkLst>
        </pc:inkChg>
        <pc:inkChg chg="add del">
          <ac:chgData name="Evita Verheijden" userId="23580688_tp_dropbox" providerId="OAuth2" clId="{316A30A6-925B-7848-AB2B-E0828020D293}" dt="2020-01-22T16:38:44.522" v="1348"/>
          <ac:inkMkLst>
            <pc:docMk/>
            <pc:sldMk cId="1967659087" sldId="266"/>
            <ac:inkMk id="16" creationId="{165EBDCC-13E6-AE42-8981-749ACB6D08C6}"/>
          </ac:inkMkLst>
        </pc:inkChg>
        <pc:inkChg chg="add del">
          <ac:chgData name="Evita Verheijden" userId="23580688_tp_dropbox" providerId="OAuth2" clId="{316A30A6-925B-7848-AB2B-E0828020D293}" dt="2020-01-22T15:11:58.759" v="355"/>
          <ac:inkMkLst>
            <pc:docMk/>
            <pc:sldMk cId="1967659087" sldId="266"/>
            <ac:inkMk id="16" creationId="{D1A9B859-4B0D-A244-9F42-67488377624D}"/>
          </ac:inkMkLst>
        </pc:inkChg>
        <pc:inkChg chg="add reco">
          <ac:chgData name="Evita Verheijden" userId="23580688_tp_dropbox" providerId="OAuth2" clId="{316A30A6-925B-7848-AB2B-E0828020D293}" dt="2020-01-22T16:38:44.522" v="1348"/>
          <ac:inkMkLst>
            <pc:docMk/>
            <pc:sldMk cId="1967659087" sldId="266"/>
            <ac:inkMk id="17" creationId="{4347A4FB-7D10-1C41-AA3B-BA5D8A1F6233}"/>
          </ac:inkMkLst>
        </pc:inkChg>
        <pc:inkChg chg="add del">
          <ac:chgData name="Evita Verheijden" userId="23580688_tp_dropbox" providerId="OAuth2" clId="{316A30A6-925B-7848-AB2B-E0828020D293}" dt="2020-01-22T15:11:58.759" v="355"/>
          <ac:inkMkLst>
            <pc:docMk/>
            <pc:sldMk cId="1967659087" sldId="266"/>
            <ac:inkMk id="18" creationId="{773F4D0D-8878-8F42-8FAB-A46B80C0D386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18" creationId="{CEEA352C-7813-4C44-A7F2-C0999378B8F1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21" creationId="{4881448B-14BF-D644-9493-263622116CD6}"/>
          </ac:inkMkLst>
        </pc:inkChg>
        <pc:inkChg chg="add del">
          <ac:chgData name="Evita Verheijden" userId="23580688_tp_dropbox" providerId="OAuth2" clId="{316A30A6-925B-7848-AB2B-E0828020D293}" dt="2020-01-22T15:11:58.759" v="355"/>
          <ac:inkMkLst>
            <pc:docMk/>
            <pc:sldMk cId="1967659087" sldId="266"/>
            <ac:inkMk id="21" creationId="{A8A7AB4C-E3C9-3E44-85C5-0ED512722683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21" creationId="{F87691F7-BC2B-114F-B292-D7D99F8A5055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22" creationId="{23C6F981-7CAC-7E4E-A2C1-311A03A52C57}"/>
          </ac:inkMkLst>
        </pc:inkChg>
        <pc:inkChg chg="add del">
          <ac:chgData name="Evita Verheijden" userId="23580688_tp_dropbox" providerId="OAuth2" clId="{316A30A6-925B-7848-AB2B-E0828020D293}" dt="2020-01-22T15:11:58.759" v="355"/>
          <ac:inkMkLst>
            <pc:docMk/>
            <pc:sldMk cId="1967659087" sldId="266"/>
            <ac:inkMk id="22" creationId="{5585182E-B003-7B4A-93D2-A1670AA30374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22" creationId="{DEBBFCDE-15BE-934A-9778-489C1E2F0A70}"/>
          </ac:inkMkLst>
        </pc:inkChg>
        <pc:inkChg chg="add del">
          <ac:chgData name="Evita Verheijden" userId="23580688_tp_dropbox" providerId="OAuth2" clId="{316A30A6-925B-7848-AB2B-E0828020D293}" dt="2020-01-22T15:11:58.759" v="355"/>
          <ac:inkMkLst>
            <pc:docMk/>
            <pc:sldMk cId="1967659087" sldId="266"/>
            <ac:inkMk id="23" creationId="{67E2297B-9113-C242-9EF6-556AB8B0E1A4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23" creationId="{9F4BC375-8B09-1E4E-BC74-9F526673BD18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23" creationId="{E79EFCC0-B874-D041-B5FF-DF5559FC41D3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24" creationId="{71E9704F-2C42-034C-86E3-CDCCE69794E4}"/>
          </ac:inkMkLst>
        </pc:inkChg>
        <pc:inkChg chg="add del">
          <ac:chgData name="Evita Verheijden" userId="23580688_tp_dropbox" providerId="OAuth2" clId="{316A30A6-925B-7848-AB2B-E0828020D293}" dt="2020-01-22T15:11:58.759" v="355"/>
          <ac:inkMkLst>
            <pc:docMk/>
            <pc:sldMk cId="1967659087" sldId="266"/>
            <ac:inkMk id="24" creationId="{78448B93-5429-2542-A86A-8E8AE92CE1AB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24" creationId="{DEAABF69-8EAE-6A46-B62C-29ED662BAF70}"/>
          </ac:inkMkLst>
        </pc:inkChg>
        <pc:inkChg chg="add del">
          <ac:chgData name="Evita Verheijden" userId="23580688_tp_dropbox" providerId="OAuth2" clId="{316A30A6-925B-7848-AB2B-E0828020D293}" dt="2020-01-22T15:11:58.759" v="355"/>
          <ac:inkMkLst>
            <pc:docMk/>
            <pc:sldMk cId="1967659087" sldId="266"/>
            <ac:inkMk id="25" creationId="{B5643A4C-7EE4-5B48-A1D6-1A723C61098B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25" creationId="{D8D337FC-D198-014C-9310-862EA9AC536B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25" creationId="{F154AC56-9838-1E4A-9D11-9A47B96BA68E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26" creationId="{CE69F394-DF17-CF43-BBA6-69E00541A93E}"/>
          </ac:inkMkLst>
        </pc:inkChg>
        <pc:inkChg chg="add del">
          <ac:chgData name="Evita Verheijden" userId="23580688_tp_dropbox" providerId="OAuth2" clId="{316A30A6-925B-7848-AB2B-E0828020D293}" dt="2020-01-22T15:11:58.759" v="355"/>
          <ac:inkMkLst>
            <pc:docMk/>
            <pc:sldMk cId="1967659087" sldId="266"/>
            <ac:inkMk id="26" creationId="{DC1FFFFE-0504-5F46-98DF-5E4D74A74461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26" creationId="{E2D38A73-B880-794A-A8B9-76B0C9A8DE3F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27" creationId="{5A645344-ADB0-3C42-95A7-09B72E9B8E8E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27" creationId="{7F79314D-F6C2-394E-A89B-9FFDE2B2605D}"/>
          </ac:inkMkLst>
        </pc:inkChg>
        <pc:inkChg chg="add del reco">
          <ac:chgData name="Evita Verheijden" userId="23580688_tp_dropbox" providerId="OAuth2" clId="{316A30A6-925B-7848-AB2B-E0828020D293}" dt="2020-01-22T15:11:58.759" v="355"/>
          <ac:inkMkLst>
            <pc:docMk/>
            <pc:sldMk cId="1967659087" sldId="266"/>
            <ac:inkMk id="27" creationId="{F17420BD-5B13-B748-9BE7-D009D161B6FB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28" creationId="{330C05B5-46DF-F447-B0FF-E43A1264D716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28" creationId="{98815075-F88F-CA45-A8F4-8ACCEC92F52F}"/>
          </ac:inkMkLst>
        </pc:inkChg>
        <pc:inkChg chg="add del">
          <ac:chgData name="Evita Verheijden" userId="23580688_tp_dropbox" providerId="OAuth2" clId="{316A30A6-925B-7848-AB2B-E0828020D293}" dt="2020-01-22T15:12:03.818" v="362"/>
          <ac:inkMkLst>
            <pc:docMk/>
            <pc:sldMk cId="1967659087" sldId="266"/>
            <ac:inkMk id="29" creationId="{97E93E96-DBD5-D448-B1B4-EB52EAE03256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29" creationId="{CCEC9F76-49FE-054A-A575-C30508C92AD9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29" creationId="{D3DC601D-AB49-684F-A280-A319C94BB1ED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30" creationId="{1A43BF44-E594-7B43-8CA0-3B5F5E73080D}"/>
          </ac:inkMkLst>
        </pc:inkChg>
        <pc:inkChg chg="add del">
          <ac:chgData name="Evita Verheijden" userId="23580688_tp_dropbox" providerId="OAuth2" clId="{316A30A6-925B-7848-AB2B-E0828020D293}" dt="2020-01-22T15:12:03.818" v="362"/>
          <ac:inkMkLst>
            <pc:docMk/>
            <pc:sldMk cId="1967659087" sldId="266"/>
            <ac:inkMk id="30" creationId="{93E5F155-61B0-994E-AAA7-4E390E7A576F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30" creationId="{F05B5B7E-C9FA-9445-96FC-1A3C6CCFFB6C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31" creationId="{153C2EC3-2C06-0949-8DA7-07A9E866C2CE}"/>
          </ac:inkMkLst>
        </pc:inkChg>
        <pc:inkChg chg="add del">
          <ac:chgData name="Evita Verheijden" userId="23580688_tp_dropbox" providerId="OAuth2" clId="{316A30A6-925B-7848-AB2B-E0828020D293}" dt="2020-01-22T15:12:03.818" v="362"/>
          <ac:inkMkLst>
            <pc:docMk/>
            <pc:sldMk cId="1967659087" sldId="266"/>
            <ac:inkMk id="31" creationId="{50D5A9FF-912E-0F4E-AD3A-34A9A77A2231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31" creationId="{C8C7FF82-FECF-3546-B074-96028325F12B}"/>
          </ac:inkMkLst>
        </pc:inkChg>
        <pc:inkChg chg="add del">
          <ac:chgData name="Evita Verheijden" userId="23580688_tp_dropbox" providerId="OAuth2" clId="{316A30A6-925B-7848-AB2B-E0828020D293}" dt="2020-01-22T15:12:03.818" v="362"/>
          <ac:inkMkLst>
            <pc:docMk/>
            <pc:sldMk cId="1967659087" sldId="266"/>
            <ac:inkMk id="32" creationId="{10CA78CC-4EF2-144D-9CD8-B81C293C1C1D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32" creationId="{3EDDE71A-4988-9544-9CDC-46FEAD13ACBD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32" creationId="{AF6EF2EC-3B29-5B40-956C-9D44AD7E5C70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33" creationId="{B08E0DBC-A5EC-9648-94F2-EF5DE419AA83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33" creationId="{B11D59DF-933E-824F-8FE1-C3B3434E890D}"/>
          </ac:inkMkLst>
        </pc:inkChg>
        <pc:inkChg chg="add del">
          <ac:chgData name="Evita Verheijden" userId="23580688_tp_dropbox" providerId="OAuth2" clId="{316A30A6-925B-7848-AB2B-E0828020D293}" dt="2020-01-22T15:12:03.818" v="362"/>
          <ac:inkMkLst>
            <pc:docMk/>
            <pc:sldMk cId="1967659087" sldId="266"/>
            <ac:inkMk id="33" creationId="{E33CE765-C5AF-DF42-ABD5-DEC688AB48B5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34" creationId="{54AD8E5A-6BAF-C143-9D1D-B7C52B8CADA7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34" creationId="{C95E9937-F768-574A-9272-20F24F96DED7}"/>
          </ac:inkMkLst>
        </pc:inkChg>
        <pc:inkChg chg="add del">
          <ac:chgData name="Evita Verheijden" userId="23580688_tp_dropbox" providerId="OAuth2" clId="{316A30A6-925B-7848-AB2B-E0828020D293}" dt="2020-01-22T15:12:03.818" v="362"/>
          <ac:inkMkLst>
            <pc:docMk/>
            <pc:sldMk cId="1967659087" sldId="266"/>
            <ac:inkMk id="34" creationId="{CC18AE93-9C4E-1241-A64B-9F569D950426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35" creationId="{4D66A7CE-ED08-A947-B8A1-CBF5B45B58E6}"/>
          </ac:inkMkLst>
        </pc:inkChg>
        <pc:inkChg chg="add reco">
          <ac:chgData name="Evita Verheijden" userId="23580688_tp_dropbox" providerId="OAuth2" clId="{316A30A6-925B-7848-AB2B-E0828020D293}" dt="2020-01-22T15:12:03.818" v="362"/>
          <ac:inkMkLst>
            <pc:docMk/>
            <pc:sldMk cId="1967659087" sldId="266"/>
            <ac:inkMk id="35" creationId="{790771CC-058A-444D-8AF6-700B54CD4936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35" creationId="{B6F485E1-4250-9846-AF06-3F821C942BF4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36" creationId="{09407750-1914-4848-9474-EBCF57AC8E34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36" creationId="{19993EE6-D709-0F45-9D46-89735FA20F04}"/>
          </ac:inkMkLst>
        </pc:inkChg>
        <pc:inkChg chg="add del">
          <ac:chgData name="Evita Verheijden" userId="23580688_tp_dropbox" providerId="OAuth2" clId="{316A30A6-925B-7848-AB2B-E0828020D293}" dt="2020-01-22T15:12:10.728" v="366"/>
          <ac:inkMkLst>
            <pc:docMk/>
            <pc:sldMk cId="1967659087" sldId="266"/>
            <ac:inkMk id="37" creationId="{16FC5CCF-DB23-C642-9472-15D25B4EDF42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37" creationId="{7E50BA46-5514-2E4B-8E43-11DE0B8414EB}"/>
          </ac:inkMkLst>
        </pc:inkChg>
        <pc:inkChg chg="add del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37" creationId="{E2568CE1-AFB9-7F47-A65E-15026BA91E7C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38" creationId="{196E68B1-49DB-0B40-954D-718860D03843}"/>
          </ac:inkMkLst>
        </pc:inkChg>
        <pc:inkChg chg="add reco">
          <ac:chgData name="Evita Verheijden" userId="23580688_tp_dropbox" providerId="OAuth2" clId="{316A30A6-925B-7848-AB2B-E0828020D293}" dt="2020-01-22T16:39:00.633" v="1366"/>
          <ac:inkMkLst>
            <pc:docMk/>
            <pc:sldMk cId="1967659087" sldId="266"/>
            <ac:inkMk id="38" creationId="{4FEA791E-9F97-7048-8F1C-AE3E9FE278B7}"/>
          </ac:inkMkLst>
        </pc:inkChg>
        <pc:inkChg chg="add del">
          <ac:chgData name="Evita Verheijden" userId="23580688_tp_dropbox" providerId="OAuth2" clId="{316A30A6-925B-7848-AB2B-E0828020D293}" dt="2020-01-22T15:12:10.728" v="366"/>
          <ac:inkMkLst>
            <pc:docMk/>
            <pc:sldMk cId="1967659087" sldId="266"/>
            <ac:inkMk id="38" creationId="{A0E94CF1-D936-C243-9E60-CCDC5130CC04}"/>
          </ac:inkMkLst>
        </pc:inkChg>
        <pc:inkChg chg="add del">
          <ac:chgData name="Evita Verheijden" userId="23580688_tp_dropbox" providerId="OAuth2" clId="{316A30A6-925B-7848-AB2B-E0828020D293}" dt="2020-01-22T15:12:10.728" v="366"/>
          <ac:inkMkLst>
            <pc:docMk/>
            <pc:sldMk cId="1967659087" sldId="266"/>
            <ac:inkMk id="39" creationId="{01B53E34-BB34-4243-8C86-C1362E0374CC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39" creationId="{E32FF65A-1497-7E4E-A083-9AD60E354057}"/>
          </ac:inkMkLst>
        </pc:inkChg>
        <pc:inkChg chg="add reco">
          <ac:chgData name="Evita Verheijden" userId="23580688_tp_dropbox" providerId="OAuth2" clId="{316A30A6-925B-7848-AB2B-E0828020D293}" dt="2020-01-22T15:12:10.728" v="366"/>
          <ac:inkMkLst>
            <pc:docMk/>
            <pc:sldMk cId="1967659087" sldId="266"/>
            <ac:inkMk id="40" creationId="{C4DAE229-274C-724E-B20A-E40D747D10A1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41" creationId="{094CA16C-F3C4-F84B-ACBC-60DF953372B9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41" creationId="{14225C55-DE2A-DD43-80D4-371C62CFDEFC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42" creationId="{8F986B2C-0F10-FF49-9F12-B7CE2A6F299E}"/>
          </ac:inkMkLst>
        </pc:inkChg>
        <pc:inkChg chg="add del">
          <ac:chgData name="Evita Verheijden" userId="23580688_tp_dropbox" providerId="OAuth2" clId="{316A30A6-925B-7848-AB2B-E0828020D293}" dt="2020-01-22T15:12:13.336" v="370"/>
          <ac:inkMkLst>
            <pc:docMk/>
            <pc:sldMk cId="1967659087" sldId="266"/>
            <ac:inkMk id="42" creationId="{A3112B55-3360-F241-AB30-8F5F25BD3E7B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42" creationId="{BD51418A-7990-334A-B3C9-70E7F7CB1930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43" creationId="{08713AD9-07EB-1143-9F9B-8A5470350568}"/>
          </ac:inkMkLst>
        </pc:inkChg>
        <pc:inkChg chg="add del">
          <ac:chgData name="Evita Verheijden" userId="23580688_tp_dropbox" providerId="OAuth2" clId="{316A30A6-925B-7848-AB2B-E0828020D293}" dt="2020-01-22T15:12:13.336" v="370"/>
          <ac:inkMkLst>
            <pc:docMk/>
            <pc:sldMk cId="1967659087" sldId="266"/>
            <ac:inkMk id="43" creationId="{1FCBA907-DD93-B942-B6B9-2300D4ADAB3D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43" creationId="{DDFEBC15-8AE2-C74B-A798-3BFC5D2F24BC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44" creationId="{31488E59-C5B6-4E45-9AEC-4D303D6C898D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44" creationId="{847D82A8-253F-3C44-A749-B52B724E114D}"/>
          </ac:inkMkLst>
        </pc:inkChg>
        <pc:inkChg chg="add del">
          <ac:chgData name="Evita Verheijden" userId="23580688_tp_dropbox" providerId="OAuth2" clId="{316A30A6-925B-7848-AB2B-E0828020D293}" dt="2020-01-22T15:12:13.336" v="370"/>
          <ac:inkMkLst>
            <pc:docMk/>
            <pc:sldMk cId="1967659087" sldId="266"/>
            <ac:inkMk id="44" creationId="{9E26D469-9D27-F44A-B326-E796075162FC}"/>
          </ac:inkMkLst>
        </pc:inkChg>
        <pc:inkChg chg="add del reco">
          <ac:chgData name="Evita Verheijden" userId="23580688_tp_dropbox" providerId="OAuth2" clId="{316A30A6-925B-7848-AB2B-E0828020D293}" dt="2020-01-22T15:12:20.193" v="373"/>
          <ac:inkMkLst>
            <pc:docMk/>
            <pc:sldMk cId="1967659087" sldId="266"/>
            <ac:inkMk id="45" creationId="{76C6D040-4966-1145-8CC7-93135BCBF6DF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45" creationId="{B241347C-C656-F241-87C3-3EA2BFEAA52C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45" creationId="{FE9107CE-A0B8-3B40-8AF9-DCA3EFA7FBA1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46" creationId="{4813D5EF-2B77-9F41-8D8F-F7AE30F8FC24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46" creationId="{51F4C33F-40DA-7B48-9D58-4BAE275A2D73}"/>
          </ac:inkMkLst>
        </pc:inkChg>
        <pc:inkChg chg="add">
          <ac:chgData name="Evita Verheijden" userId="23580688_tp_dropbox" providerId="OAuth2" clId="{316A30A6-925B-7848-AB2B-E0828020D293}" dt="2020-01-22T15:12:17.593" v="371"/>
          <ac:inkMkLst>
            <pc:docMk/>
            <pc:sldMk cId="1967659087" sldId="266"/>
            <ac:inkMk id="47" creationId="{533341FF-0E54-274A-9D9F-B43182223B0F}"/>
          </ac:inkMkLst>
        </pc:inkChg>
        <pc:inkChg chg="add del">
          <ac:chgData name="Evita Verheijden" userId="23580688_tp_dropbox" providerId="OAuth2" clId="{316A30A6-925B-7848-AB2B-E0828020D293}" dt="2020-01-22T15:30:31.179" v="527"/>
          <ac:inkMkLst>
            <pc:docMk/>
            <pc:sldMk cId="1967659087" sldId="266"/>
            <ac:inkMk id="48" creationId="{19EB2775-5D1C-9041-AD89-A26F7982C31D}"/>
          </ac:inkMkLst>
        </pc:inkChg>
        <pc:inkChg chg="add del">
          <ac:chgData name="Evita Verheijden" userId="23580688_tp_dropbox" providerId="OAuth2" clId="{316A30A6-925B-7848-AB2B-E0828020D293}" dt="2020-01-22T15:12:24.305" v="377"/>
          <ac:inkMkLst>
            <pc:docMk/>
            <pc:sldMk cId="1967659087" sldId="266"/>
            <ac:inkMk id="48" creationId="{82A4610A-569B-B448-B879-295B826B6F7A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48" creationId="{A91D0978-E15F-774D-8F57-36730D38FBF0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49" creationId="{B5AEA0CA-18E3-7340-8A95-25655D1ED3F1}"/>
          </ac:inkMkLst>
        </pc:inkChg>
        <pc:inkChg chg="add del reco">
          <ac:chgData name="Evita Verheijden" userId="23580688_tp_dropbox" providerId="OAuth2" clId="{316A30A6-925B-7848-AB2B-E0828020D293}" dt="2020-01-22T15:31:04.549" v="571"/>
          <ac:inkMkLst>
            <pc:docMk/>
            <pc:sldMk cId="1967659087" sldId="266"/>
            <ac:inkMk id="49" creationId="{C39D6915-5838-4648-B8FC-8A8E5DAB7D5D}"/>
          </ac:inkMkLst>
        </pc:inkChg>
        <pc:inkChg chg="add del">
          <ac:chgData name="Evita Verheijden" userId="23580688_tp_dropbox" providerId="OAuth2" clId="{316A30A6-925B-7848-AB2B-E0828020D293}" dt="2020-01-22T15:12:24.305" v="377"/>
          <ac:inkMkLst>
            <pc:docMk/>
            <pc:sldMk cId="1967659087" sldId="266"/>
            <ac:inkMk id="49" creationId="{F73CA2E7-4854-AB45-B9DD-84440B5BD753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50" creationId="{2A2121A0-42A3-5C47-AB03-B0F83EF84485}"/>
          </ac:inkMkLst>
        </pc:inkChg>
        <pc:inkChg chg="add del">
          <ac:chgData name="Evita Verheijden" userId="23580688_tp_dropbox" providerId="OAuth2" clId="{316A30A6-925B-7848-AB2B-E0828020D293}" dt="2020-01-22T15:12:24.305" v="377"/>
          <ac:inkMkLst>
            <pc:docMk/>
            <pc:sldMk cId="1967659087" sldId="266"/>
            <ac:inkMk id="50" creationId="{7E466E44-39EA-B84C-B14A-EFF781E6827F}"/>
          </ac:inkMkLst>
        </pc:inkChg>
        <pc:inkChg chg="add reco">
          <ac:chgData name="Evita Verheijden" userId="23580688_tp_dropbox" providerId="OAuth2" clId="{316A30A6-925B-7848-AB2B-E0828020D293}" dt="2020-01-22T15:12:24.305" v="377"/>
          <ac:inkMkLst>
            <pc:docMk/>
            <pc:sldMk cId="1967659087" sldId="266"/>
            <ac:inkMk id="51" creationId="{90D77E98-3EE5-C341-ACCA-2C96D68A9747}"/>
          </ac:inkMkLst>
        </pc:inkChg>
        <pc:inkChg chg="add del">
          <ac:chgData name="Evita Verheijden" userId="23580688_tp_dropbox" providerId="OAuth2" clId="{316A30A6-925B-7848-AB2B-E0828020D293}" dt="2020-01-22T15:30:42.910" v="534"/>
          <ac:inkMkLst>
            <pc:docMk/>
            <pc:sldMk cId="1967659087" sldId="266"/>
            <ac:inkMk id="52" creationId="{34724FC7-1B50-EF4F-8A79-92BB7C3B9F78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52" creationId="{F3FE0197-C919-8544-9BAF-A068E638FDF6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53" creationId="{2C1A41DD-BF3A-9544-B5EF-5BB3558A4097}"/>
          </ac:inkMkLst>
        </pc:inkChg>
        <pc:inkChg chg="add del">
          <ac:chgData name="Evita Verheijden" userId="23580688_tp_dropbox" providerId="OAuth2" clId="{316A30A6-925B-7848-AB2B-E0828020D293}" dt="2020-01-22T15:12:26.123" v="380"/>
          <ac:inkMkLst>
            <pc:docMk/>
            <pc:sldMk cId="1967659087" sldId="266"/>
            <ac:inkMk id="53" creationId="{55C7E224-FE8E-674B-8979-1081730AB55F}"/>
          </ac:inkMkLst>
        </pc:inkChg>
        <pc:inkChg chg="add del">
          <ac:chgData name="Evita Verheijden" userId="23580688_tp_dropbox" providerId="OAuth2" clId="{316A30A6-925B-7848-AB2B-E0828020D293}" dt="2020-01-22T15:30:42.007" v="533"/>
          <ac:inkMkLst>
            <pc:docMk/>
            <pc:sldMk cId="1967659087" sldId="266"/>
            <ac:inkMk id="53" creationId="{C52652B8-3FFA-0D48-8E21-6EACC3BD9E80}"/>
          </ac:inkMkLst>
        </pc:inkChg>
        <pc:inkChg chg="add del reco">
          <ac:chgData name="Evita Verheijden" userId="23580688_tp_dropbox" providerId="OAuth2" clId="{316A30A6-925B-7848-AB2B-E0828020D293}" dt="2020-01-22T15:30:42.007" v="533"/>
          <ac:inkMkLst>
            <pc:docMk/>
            <pc:sldMk cId="1967659087" sldId="266"/>
            <ac:inkMk id="54" creationId="{217C7099-5C65-164A-9588-D21444D5B808}"/>
          </ac:inkMkLst>
        </pc:inkChg>
        <pc:inkChg chg="add del">
          <ac:chgData name="Evita Verheijden" userId="23580688_tp_dropbox" providerId="OAuth2" clId="{316A30A6-925B-7848-AB2B-E0828020D293}" dt="2020-01-22T15:12:26.123" v="380"/>
          <ac:inkMkLst>
            <pc:docMk/>
            <pc:sldMk cId="1967659087" sldId="266"/>
            <ac:inkMk id="54" creationId="{8AA4E2DB-C674-854C-84CA-592FAA5500D4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54" creationId="{B014DC0A-37B4-6A46-BF54-DBC870CD9816}"/>
          </ac:inkMkLst>
        </pc:inkChg>
        <pc:inkChg chg="add reco">
          <ac:chgData name="Evita Verheijden" userId="23580688_tp_dropbox" providerId="OAuth2" clId="{316A30A6-925B-7848-AB2B-E0828020D293}" dt="2020-01-22T15:12:26.123" v="380"/>
          <ac:inkMkLst>
            <pc:docMk/>
            <pc:sldMk cId="1967659087" sldId="266"/>
            <ac:inkMk id="55" creationId="{90E7B9B4-6E47-8847-8591-257E1833A606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56" creationId="{7A82EABA-120B-104C-B962-0CE56A84686D}"/>
          </ac:inkMkLst>
        </pc:inkChg>
        <pc:inkChg chg="add del">
          <ac:chgData name="Evita Verheijden" userId="23580688_tp_dropbox" providerId="OAuth2" clId="{316A30A6-925B-7848-AB2B-E0828020D293}" dt="2020-01-22T15:12:50.277" v="386"/>
          <ac:inkMkLst>
            <pc:docMk/>
            <pc:sldMk cId="1967659087" sldId="266"/>
            <ac:inkMk id="57" creationId="{2850000E-E971-1544-97E4-9D6714B112B6}"/>
          </ac:inkMkLst>
        </pc:inkChg>
        <pc:inkChg chg="add del">
          <ac:chgData name="Evita Verheijden" userId="23580688_tp_dropbox" providerId="OAuth2" clId="{316A30A6-925B-7848-AB2B-E0828020D293}" dt="2020-01-22T15:30:45.562" v="538"/>
          <ac:inkMkLst>
            <pc:docMk/>
            <pc:sldMk cId="1967659087" sldId="266"/>
            <ac:inkMk id="57" creationId="{5BA8853B-5A50-1545-A707-326E0B14E763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57" creationId="{8746282B-F7E6-FD45-B127-B4BA9F494B54}"/>
          </ac:inkMkLst>
        </pc:inkChg>
        <pc:inkChg chg="add del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58" creationId="{79191E2D-8FD6-864B-AB79-A1C2E387DBC5}"/>
          </ac:inkMkLst>
        </pc:inkChg>
        <pc:inkChg chg="add del">
          <ac:chgData name="Evita Verheijden" userId="23580688_tp_dropbox" providerId="OAuth2" clId="{316A30A6-925B-7848-AB2B-E0828020D293}" dt="2020-01-22T15:12:50.277" v="386"/>
          <ac:inkMkLst>
            <pc:docMk/>
            <pc:sldMk cId="1967659087" sldId="266"/>
            <ac:inkMk id="58" creationId="{C8E468AD-52B9-8D4F-861A-5CDA689A9391}"/>
          </ac:inkMkLst>
        </pc:inkChg>
        <pc:inkChg chg="add del">
          <ac:chgData name="Evita Verheijden" userId="23580688_tp_dropbox" providerId="OAuth2" clId="{316A30A6-925B-7848-AB2B-E0828020D293}" dt="2020-01-22T15:30:45.562" v="538"/>
          <ac:inkMkLst>
            <pc:docMk/>
            <pc:sldMk cId="1967659087" sldId="266"/>
            <ac:inkMk id="58" creationId="{D2DFCD05-2BFA-0446-B1D1-C80A4282F93C}"/>
          </ac:inkMkLst>
        </pc:inkChg>
        <pc:inkChg chg="add">
          <ac:chgData name="Evita Verheijden" userId="23580688_tp_dropbox" providerId="OAuth2" clId="{316A30A6-925B-7848-AB2B-E0828020D293}" dt="2020-01-22T15:12:47.429" v="383"/>
          <ac:inkMkLst>
            <pc:docMk/>
            <pc:sldMk cId="1967659087" sldId="266"/>
            <ac:inkMk id="59" creationId="{B1E90EA6-C69A-C048-B8BC-FE99B29CDEFB}"/>
          </ac:inkMkLst>
        </pc:inkChg>
        <pc:inkChg chg="add">
          <ac:chgData name="Evita Verheijden" userId="23580688_tp_dropbox" providerId="OAuth2" clId="{316A30A6-925B-7848-AB2B-E0828020D293}" dt="2020-01-22T15:12:48.579" v="384"/>
          <ac:inkMkLst>
            <pc:docMk/>
            <pc:sldMk cId="1967659087" sldId="266"/>
            <ac:inkMk id="60" creationId="{7D0FBA8A-FB3A-9840-82BA-85D33DBEAC55}"/>
          </ac:inkMkLst>
        </pc:inkChg>
        <pc:inkChg chg="add reco">
          <ac:chgData name="Evita Verheijden" userId="23580688_tp_dropbox" providerId="OAuth2" clId="{316A30A6-925B-7848-AB2B-E0828020D293}" dt="2020-01-22T16:39:14.804" v="1382"/>
          <ac:inkMkLst>
            <pc:docMk/>
            <pc:sldMk cId="1967659087" sldId="266"/>
            <ac:inkMk id="61" creationId="{3EC33BBC-BFD4-1340-99A0-84F0F735165B}"/>
          </ac:inkMkLst>
        </pc:inkChg>
        <pc:inkChg chg="add del">
          <ac:chgData name="Evita Verheijden" userId="23580688_tp_dropbox" providerId="OAuth2" clId="{316A30A6-925B-7848-AB2B-E0828020D293}" dt="2020-01-22T15:30:45.562" v="538"/>
          <ac:inkMkLst>
            <pc:docMk/>
            <pc:sldMk cId="1967659087" sldId="266"/>
            <ac:inkMk id="61" creationId="{824036E0-4DBD-9445-B68A-3A8EA3E178B5}"/>
          </ac:inkMkLst>
        </pc:inkChg>
        <pc:inkChg chg="add del">
          <ac:chgData name="Evita Verheijden" userId="23580688_tp_dropbox" providerId="OAuth2" clId="{316A30A6-925B-7848-AB2B-E0828020D293}" dt="2020-01-22T15:12:52.158" v="388"/>
          <ac:inkMkLst>
            <pc:docMk/>
            <pc:sldMk cId="1967659087" sldId="266"/>
            <ac:inkMk id="61" creationId="{D02CF92C-E0A1-6546-B714-CDDEBAE4C930}"/>
          </ac:inkMkLst>
        </pc:inkChg>
        <pc:inkChg chg="add reco">
          <ac:chgData name="Evita Verheijden" userId="23580688_tp_dropbox" providerId="OAuth2" clId="{316A30A6-925B-7848-AB2B-E0828020D293}" dt="2020-01-22T15:12:50.277" v="386"/>
          <ac:inkMkLst>
            <pc:docMk/>
            <pc:sldMk cId="1967659087" sldId="266"/>
            <ac:inkMk id="62" creationId="{7267325C-CE3C-4D48-BF48-8A25850682AC}"/>
          </ac:inkMkLst>
        </pc:inkChg>
        <pc:inkChg chg="add del reco">
          <ac:chgData name="Evita Verheijden" userId="23580688_tp_dropbox" providerId="OAuth2" clId="{316A30A6-925B-7848-AB2B-E0828020D293}" dt="2020-01-22T15:31:04.555" v="573"/>
          <ac:inkMkLst>
            <pc:docMk/>
            <pc:sldMk cId="1967659087" sldId="266"/>
            <ac:inkMk id="63" creationId="{87666F57-E7D4-7B47-8F96-186E1014BA90}"/>
          </ac:inkMkLst>
        </pc:inkChg>
        <pc:inkChg chg="add del">
          <ac:chgData name="Evita Verheijden" userId="23580688_tp_dropbox" providerId="OAuth2" clId="{316A30A6-925B-7848-AB2B-E0828020D293}" dt="2020-01-22T15:12:52.158" v="388"/>
          <ac:inkMkLst>
            <pc:docMk/>
            <pc:sldMk cId="1967659087" sldId="266"/>
            <ac:inkMk id="64" creationId="{B7F800A1-AF8C-3F42-9AE2-FE03DB9BD82D}"/>
          </ac:inkMkLst>
        </pc:inkChg>
        <pc:inkChg chg="add reco">
          <ac:chgData name="Evita Verheijden" userId="23580688_tp_dropbox" providerId="OAuth2" clId="{316A30A6-925B-7848-AB2B-E0828020D293}" dt="2020-01-22T15:12:52.158" v="388"/>
          <ac:inkMkLst>
            <pc:docMk/>
            <pc:sldMk cId="1967659087" sldId="266"/>
            <ac:inkMk id="65" creationId="{3B5A3E52-0C53-6347-96CB-590C43A82DFC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66" creationId="{9955548D-7A5F-E841-BF0D-9A0123ADEB9B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67" creationId="{50505BE8-40CF-F346-A43D-3AA10DC0686D}"/>
          </ac:inkMkLst>
        </pc:inkChg>
        <pc:inkChg chg="add del">
          <ac:chgData name="Evita Verheijden" userId="23580688_tp_dropbox" providerId="OAuth2" clId="{316A30A6-925B-7848-AB2B-E0828020D293}" dt="2020-01-22T15:13:03.665" v="402"/>
          <ac:inkMkLst>
            <pc:docMk/>
            <pc:sldMk cId="1967659087" sldId="266"/>
            <ac:inkMk id="67" creationId="{5505808C-F38E-074C-913A-752CE54ED203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68" creationId="{B95FCEB5-6A31-4047-BE3A-01CE9B935CD0}"/>
          </ac:inkMkLst>
        </pc:inkChg>
        <pc:inkChg chg="add del">
          <ac:chgData name="Evita Verheijden" userId="23580688_tp_dropbox" providerId="OAuth2" clId="{316A30A6-925B-7848-AB2B-E0828020D293}" dt="2020-01-22T15:13:03.246" v="401"/>
          <ac:inkMkLst>
            <pc:docMk/>
            <pc:sldMk cId="1967659087" sldId="266"/>
            <ac:inkMk id="68" creationId="{CFFF57DD-8060-074E-A8C4-A1AA44ED7F39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69" creationId="{EABA9601-A418-2F4F-B020-D20C76EA7559}"/>
          </ac:inkMkLst>
        </pc:inkChg>
        <pc:inkChg chg="add del">
          <ac:chgData name="Evita Verheijden" userId="23580688_tp_dropbox" providerId="OAuth2" clId="{316A30A6-925B-7848-AB2B-E0828020D293}" dt="2020-01-22T15:13:02.829" v="400"/>
          <ac:inkMkLst>
            <pc:docMk/>
            <pc:sldMk cId="1967659087" sldId="266"/>
            <ac:inkMk id="69" creationId="{F9767D06-3712-C34A-A1B1-032FC35BB6E0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70" creationId="{368E4308-D6E8-5541-9BA0-1C58D3EB8D97}"/>
          </ac:inkMkLst>
        </pc:inkChg>
        <pc:inkChg chg="add del">
          <ac:chgData name="Evita Verheijden" userId="23580688_tp_dropbox" providerId="OAuth2" clId="{316A30A6-925B-7848-AB2B-E0828020D293}" dt="2020-01-22T15:13:00.446" v="395"/>
          <ac:inkMkLst>
            <pc:docMk/>
            <pc:sldMk cId="1967659087" sldId="266"/>
            <ac:inkMk id="70" creationId="{A9052C47-7D98-BE47-B2EE-E050E6AC6DA5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71" creationId="{02CBF1D9-A26B-AA46-9F9E-4FFE168045FD}"/>
          </ac:inkMkLst>
        </pc:inkChg>
        <pc:inkChg chg="add del reco">
          <ac:chgData name="Evita Verheijden" userId="23580688_tp_dropbox" providerId="OAuth2" clId="{316A30A6-925B-7848-AB2B-E0828020D293}" dt="2020-01-22T15:13:00.446" v="395"/>
          <ac:inkMkLst>
            <pc:docMk/>
            <pc:sldMk cId="1967659087" sldId="266"/>
            <ac:inkMk id="71" creationId="{352AD23F-B9E7-3942-9E45-C250091DE1BA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72" creationId="{CF7A837F-3CDC-E148-8E01-B2572B44073E}"/>
          </ac:inkMkLst>
        </pc:inkChg>
        <pc:inkChg chg="add del">
          <ac:chgData name="Evita Verheijden" userId="23580688_tp_dropbox" providerId="OAuth2" clId="{316A30A6-925B-7848-AB2B-E0828020D293}" dt="2020-01-22T15:13:17.347" v="409"/>
          <ac:inkMkLst>
            <pc:docMk/>
            <pc:sldMk cId="1967659087" sldId="266"/>
            <ac:inkMk id="73" creationId="{3CF5F7EE-D565-F942-9009-363D4DD8ABE5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73" creationId="{92865E01-684E-3E46-92CE-8E643F25AECE}"/>
          </ac:inkMkLst>
        </pc:inkChg>
        <pc:inkChg chg="add del">
          <ac:chgData name="Evita Verheijden" userId="23580688_tp_dropbox" providerId="OAuth2" clId="{316A30A6-925B-7848-AB2B-E0828020D293}" dt="2020-01-22T15:13:17.347" v="409"/>
          <ac:inkMkLst>
            <pc:docMk/>
            <pc:sldMk cId="1967659087" sldId="266"/>
            <ac:inkMk id="74" creationId="{F9563F74-9F5F-EE41-9AAF-CE5E7B5BBA94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74" creationId="{F9F83E25-3F24-D149-BF95-B08202E54FA4}"/>
          </ac:inkMkLst>
        </pc:inkChg>
        <pc:inkChg chg="add del">
          <ac:chgData name="Evita Verheijden" userId="23580688_tp_dropbox" providerId="OAuth2" clId="{316A30A6-925B-7848-AB2B-E0828020D293}" dt="2020-01-22T15:13:17.347" v="409"/>
          <ac:inkMkLst>
            <pc:docMk/>
            <pc:sldMk cId="1967659087" sldId="266"/>
            <ac:inkMk id="75" creationId="{76B2DD66-172E-BF4C-B25F-765FD24135AC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75" creationId="{C48506E0-130D-CB4F-9F90-B59FB77B160A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76" creationId="{7F373E1D-3AE4-224C-8135-39E6BA522745}"/>
          </ac:inkMkLst>
        </pc:inkChg>
        <pc:inkChg chg="add del">
          <ac:chgData name="Evita Verheijden" userId="23580688_tp_dropbox" providerId="OAuth2" clId="{316A30A6-925B-7848-AB2B-E0828020D293}" dt="2020-01-22T15:13:17.347" v="409"/>
          <ac:inkMkLst>
            <pc:docMk/>
            <pc:sldMk cId="1967659087" sldId="266"/>
            <ac:inkMk id="76" creationId="{BBCA0BE9-7B55-9E4E-B7E3-A0595A457652}"/>
          </ac:inkMkLst>
        </pc:inkChg>
        <pc:inkChg chg="add del">
          <ac:chgData name="Evita Verheijden" userId="23580688_tp_dropbox" providerId="OAuth2" clId="{316A30A6-925B-7848-AB2B-E0828020D293}" dt="2020-01-22T15:13:17.347" v="409"/>
          <ac:inkMkLst>
            <pc:docMk/>
            <pc:sldMk cId="1967659087" sldId="266"/>
            <ac:inkMk id="77" creationId="{46ACBE9D-108B-754B-9924-5B42F049149F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77" creationId="{4AF9D4FD-84A4-3B45-86B7-50A5FBF0921D}"/>
          </ac:inkMkLst>
        </pc:inkChg>
        <pc:inkChg chg="add del mod reco modStrokes">
          <ac:chgData name="Evita Verheijden" userId="23580688_tp_dropbox" providerId="OAuth2" clId="{316A30A6-925B-7848-AB2B-E0828020D293}" dt="2020-01-22T15:13:21.506" v="411"/>
          <ac:inkMkLst>
            <pc:docMk/>
            <pc:sldMk cId="1967659087" sldId="266"/>
            <ac:inkMk id="78" creationId="{27327CBC-085F-BD42-B1B1-0DA7B94F3524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78" creationId="{D8211E72-24ED-4849-896E-4B5A43C5E0DB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79" creationId="{B27D55B6-5F48-704A-8C74-E0327E010507}"/>
          </ac:inkMkLst>
        </pc:inkChg>
        <pc:inkChg chg="add del">
          <ac:chgData name="Evita Verheijden" userId="23580688_tp_dropbox" providerId="OAuth2" clId="{316A30A6-925B-7848-AB2B-E0828020D293}" dt="2020-01-22T15:13:32.332" v="414"/>
          <ac:inkMkLst>
            <pc:docMk/>
            <pc:sldMk cId="1967659087" sldId="266"/>
            <ac:inkMk id="80" creationId="{90544D04-84E0-094B-8CF4-493D2AF770F1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80" creationId="{C2D64D6F-D3F1-9C47-B65B-CBFB9ACBFF21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81" creationId="{5A44044A-EB88-3F46-9DCE-50F5A742D443}"/>
          </ac:inkMkLst>
        </pc:inkChg>
        <pc:inkChg chg="add del">
          <ac:chgData name="Evita Verheijden" userId="23580688_tp_dropbox" providerId="OAuth2" clId="{316A30A6-925B-7848-AB2B-E0828020D293}" dt="2020-01-22T15:13:54.091" v="423"/>
          <ac:inkMkLst>
            <pc:docMk/>
            <pc:sldMk cId="1967659087" sldId="266"/>
            <ac:inkMk id="81" creationId="{BA1234A3-13E4-AF41-9916-2B8B11C32DDC}"/>
          </ac:inkMkLst>
        </pc:inkChg>
        <pc:inkChg chg="add del">
          <ac:chgData name="Evita Verheijden" userId="23580688_tp_dropbox" providerId="OAuth2" clId="{316A30A6-925B-7848-AB2B-E0828020D293}" dt="2020-01-22T15:13:54.091" v="423"/>
          <ac:inkMkLst>
            <pc:docMk/>
            <pc:sldMk cId="1967659087" sldId="266"/>
            <ac:inkMk id="82" creationId="{A6D01C98-407A-EC41-86AB-A249D38E8A22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82" creationId="{C24F9C17-701E-2E4F-9B0A-AD9055BE085F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83" creationId="{30B3F969-B76F-EE4E-8B4B-553FC8875E62}"/>
          </ac:inkMkLst>
        </pc:inkChg>
        <pc:inkChg chg="add del">
          <ac:chgData name="Evita Verheijden" userId="23580688_tp_dropbox" providerId="OAuth2" clId="{316A30A6-925B-7848-AB2B-E0828020D293}" dt="2020-01-22T15:13:54.091" v="423"/>
          <ac:inkMkLst>
            <pc:docMk/>
            <pc:sldMk cId="1967659087" sldId="266"/>
            <ac:inkMk id="83" creationId="{CB03717F-D256-5B49-BE8A-A20D975D2614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84" creationId="{8262B31C-7887-2A44-8979-E9A1895F049E}"/>
          </ac:inkMkLst>
        </pc:inkChg>
        <pc:inkChg chg="add del">
          <ac:chgData name="Evita Verheijden" userId="23580688_tp_dropbox" providerId="OAuth2" clId="{316A30A6-925B-7848-AB2B-E0828020D293}" dt="2020-01-22T15:13:54.091" v="423"/>
          <ac:inkMkLst>
            <pc:docMk/>
            <pc:sldMk cId="1967659087" sldId="266"/>
            <ac:inkMk id="84" creationId="{EB57B9AE-CD4C-2E46-9860-66A7910148AA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85" creationId="{69B26476-1435-4D47-9E13-FD27723917C1}"/>
          </ac:inkMkLst>
        </pc:inkChg>
        <pc:inkChg chg="add del">
          <ac:chgData name="Evita Verheijden" userId="23580688_tp_dropbox" providerId="OAuth2" clId="{316A30A6-925B-7848-AB2B-E0828020D293}" dt="2020-01-22T15:13:54.091" v="423"/>
          <ac:inkMkLst>
            <pc:docMk/>
            <pc:sldMk cId="1967659087" sldId="266"/>
            <ac:inkMk id="85" creationId="{7E722B4F-E6E1-2A4D-B174-1144FA0DB0CA}"/>
          </ac:inkMkLst>
        </pc:inkChg>
        <pc:inkChg chg="add del">
          <ac:chgData name="Evita Verheijden" userId="23580688_tp_dropbox" providerId="OAuth2" clId="{316A30A6-925B-7848-AB2B-E0828020D293}" dt="2020-01-22T15:13:54.091" v="423"/>
          <ac:inkMkLst>
            <pc:docMk/>
            <pc:sldMk cId="1967659087" sldId="266"/>
            <ac:inkMk id="86" creationId="{DD1000B5-1111-8746-890C-2260A361B091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86" creationId="{E121DA21-B5A9-8142-9AF3-33E77F3D76F8}"/>
          </ac:inkMkLst>
        </pc:inkChg>
        <pc:inkChg chg="add del mod reco modStrokes">
          <ac:chgData name="Evita Verheijden" userId="23580688_tp_dropbox" providerId="OAuth2" clId="{316A30A6-925B-7848-AB2B-E0828020D293}" dt="2020-01-22T16:38:33.919" v="1341" actId="478"/>
          <ac:inkMkLst>
            <pc:docMk/>
            <pc:sldMk cId="1967659087" sldId="266"/>
            <ac:inkMk id="87" creationId="{F8E5AF8D-EDA0-6446-B112-5125031EBFFD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88" creationId="{C37D060E-63B5-C14B-94F1-5FC8B87B0C5A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89" creationId="{6A70448B-6ADD-464C-9591-F3D083C0B6DE}"/>
          </ac:inkMkLst>
        </pc:inkChg>
        <pc:inkChg chg="add del">
          <ac:chgData name="Evita Verheijden" userId="23580688_tp_dropbox" providerId="OAuth2" clId="{316A30A6-925B-7848-AB2B-E0828020D293}" dt="2020-01-22T15:14:04.117" v="429"/>
          <ac:inkMkLst>
            <pc:docMk/>
            <pc:sldMk cId="1967659087" sldId="266"/>
            <ac:inkMk id="89" creationId="{AA88DFE0-8D67-A242-A432-B9FEB3F2F359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90" creationId="{0B319B3C-780E-0043-B06D-487CB04D77D2}"/>
          </ac:inkMkLst>
        </pc:inkChg>
        <pc:inkChg chg="add del">
          <ac:chgData name="Evita Verheijden" userId="23580688_tp_dropbox" providerId="OAuth2" clId="{316A30A6-925B-7848-AB2B-E0828020D293}" dt="2020-01-22T15:14:04.117" v="429"/>
          <ac:inkMkLst>
            <pc:docMk/>
            <pc:sldMk cId="1967659087" sldId="266"/>
            <ac:inkMk id="90" creationId="{F21A4D87-2BF2-854C-98BC-09B323C539C2}"/>
          </ac:inkMkLst>
        </pc:inkChg>
        <pc:inkChg chg="add del">
          <ac:chgData name="Evita Verheijden" userId="23580688_tp_dropbox" providerId="OAuth2" clId="{316A30A6-925B-7848-AB2B-E0828020D293}" dt="2020-01-22T15:14:04.117" v="429"/>
          <ac:inkMkLst>
            <pc:docMk/>
            <pc:sldMk cId="1967659087" sldId="266"/>
            <ac:inkMk id="91" creationId="{000CA13B-BBD5-324B-9303-BA15253A22C1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91" creationId="{8C1F6BEE-FCEF-1C46-9F52-C659F49C1F71}"/>
          </ac:inkMkLst>
        </pc:inkChg>
        <pc:inkChg chg="add del">
          <ac:chgData name="Evita Verheijden" userId="23580688_tp_dropbox" providerId="OAuth2" clId="{316A30A6-925B-7848-AB2B-E0828020D293}" dt="2020-01-22T15:14:04.117" v="429"/>
          <ac:inkMkLst>
            <pc:docMk/>
            <pc:sldMk cId="1967659087" sldId="266"/>
            <ac:inkMk id="92" creationId="{4FE2D5BC-E8DD-554E-95A5-459D26356C7E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92" creationId="{7FDEF7A7-BA46-D642-AABF-0610C399EE99}"/>
          </ac:inkMkLst>
        </pc:inkChg>
        <pc:inkChg chg="add del reco">
          <ac:chgData name="Evita Verheijden" userId="23580688_tp_dropbox" providerId="OAuth2" clId="{316A30A6-925B-7848-AB2B-E0828020D293}" dt="2020-01-22T16:38:31.025" v="1340" actId="478"/>
          <ac:inkMkLst>
            <pc:docMk/>
            <pc:sldMk cId="1967659087" sldId="266"/>
            <ac:inkMk id="93" creationId="{28982ADF-5E51-BC48-9310-A97781C2807F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94" creationId="{F1112319-FF55-E14D-86E1-F8A4583BACEB}"/>
          </ac:inkMkLst>
        </pc:inkChg>
        <pc:inkChg chg="add">
          <ac:chgData name="Evita Verheijden" userId="23580688_tp_dropbox" providerId="OAuth2" clId="{316A30A6-925B-7848-AB2B-E0828020D293}" dt="2020-01-22T15:14:19.175" v="430"/>
          <ac:inkMkLst>
            <pc:docMk/>
            <pc:sldMk cId="1967659087" sldId="266"/>
            <ac:inkMk id="95" creationId="{B5958CFB-F2E5-F647-8ADD-7A7A78116B63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95" creationId="{D15AFDBF-9EEE-064A-AE8E-E469C9DE6184}"/>
          </ac:inkMkLst>
        </pc:inkChg>
        <pc:inkChg chg="add del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96" creationId="{11BA79C7-A14E-9849-A0B8-674E44791CC0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96" creationId="{67708218-1784-584C-9B77-34B17D163121}"/>
          </ac:inkMkLst>
        </pc:inkChg>
        <pc:inkChg chg="add del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97" creationId="{A00472CC-CC7E-3343-962E-D6C560ADDA6B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97" creationId="{D044494E-D537-1643-AE2B-83B05C0B1BAE}"/>
          </ac:inkMkLst>
        </pc:inkChg>
        <pc:inkChg chg="add del">
          <ac:chgData name="Evita Verheijden" userId="23580688_tp_dropbox" providerId="OAuth2" clId="{316A30A6-925B-7848-AB2B-E0828020D293}" dt="2020-01-22T15:30:59.769" v="570"/>
          <ac:inkMkLst>
            <pc:docMk/>
            <pc:sldMk cId="1967659087" sldId="266"/>
            <ac:inkMk id="98" creationId="{5AA6289E-560D-9844-BED0-BEF351EB3CF4}"/>
          </ac:inkMkLst>
        </pc:inkChg>
        <pc:inkChg chg="add del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98" creationId="{A9AEF957-DDFA-9046-B2FB-DCEC21DDBE46}"/>
          </ac:inkMkLst>
        </pc:inkChg>
        <pc:inkChg chg="add del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99" creationId="{2A132D16-30F5-4741-9BF2-02A41926A0B0}"/>
          </ac:inkMkLst>
        </pc:inkChg>
        <pc:inkChg chg="add del reco">
          <ac:chgData name="Evita Verheijden" userId="23580688_tp_dropbox" providerId="OAuth2" clId="{316A30A6-925B-7848-AB2B-E0828020D293}" dt="2020-01-22T15:31:04.553" v="572"/>
          <ac:inkMkLst>
            <pc:docMk/>
            <pc:sldMk cId="1967659087" sldId="266"/>
            <ac:inkMk id="99" creationId="{90C6A940-9CE4-DF45-8D09-3B92F8040597}"/>
          </ac:inkMkLst>
        </pc:inkChg>
        <pc:inkChg chg="add del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100" creationId="{059D19B2-1B57-474E-8848-7991DE673427}"/>
          </ac:inkMkLst>
        </pc:inkChg>
        <pc:inkChg chg="add del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101" creationId="{34D0DCAC-DFB4-264C-9F2E-D51CDA668A91}"/>
          </ac:inkMkLst>
        </pc:inkChg>
        <pc:inkChg chg="add del">
          <ac:chgData name="Evita Verheijden" userId="23580688_tp_dropbox" providerId="OAuth2" clId="{316A30A6-925B-7848-AB2B-E0828020D293}" dt="2020-01-22T15:31:08.842" v="577"/>
          <ac:inkMkLst>
            <pc:docMk/>
            <pc:sldMk cId="1967659087" sldId="266"/>
            <ac:inkMk id="101" creationId="{9DE33C53-8DC5-0A4B-94FE-C4060E17F90B}"/>
          </ac:inkMkLst>
        </pc:inkChg>
        <pc:inkChg chg="add del">
          <ac:chgData name="Evita Verheijden" userId="23580688_tp_dropbox" providerId="OAuth2" clId="{316A30A6-925B-7848-AB2B-E0828020D293}" dt="2020-01-22T15:31:08.842" v="577"/>
          <ac:inkMkLst>
            <pc:docMk/>
            <pc:sldMk cId="1967659087" sldId="266"/>
            <ac:inkMk id="102" creationId="{0D2448A6-DDED-B842-B175-02B771155D07}"/>
          </ac:inkMkLst>
        </pc:inkChg>
        <pc:inkChg chg="add del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102" creationId="{C580FC37-DEC8-AD43-AF75-80F7B6901F49}"/>
          </ac:inkMkLst>
        </pc:inkChg>
        <pc:inkChg chg="add del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103" creationId="{542B340B-E5F3-7442-A084-FB811B9B40A8}"/>
          </ac:inkMkLst>
        </pc:inkChg>
        <pc:inkChg chg="add del">
          <ac:chgData name="Evita Verheijden" userId="23580688_tp_dropbox" providerId="OAuth2" clId="{316A30A6-925B-7848-AB2B-E0828020D293}" dt="2020-01-22T15:31:08.842" v="577"/>
          <ac:inkMkLst>
            <pc:docMk/>
            <pc:sldMk cId="1967659087" sldId="266"/>
            <ac:inkMk id="103" creationId="{BDDE8F56-F6FE-2D45-963D-FB34A778983D}"/>
          </ac:inkMkLst>
        </pc:inkChg>
        <pc:inkChg chg="add reco">
          <ac:chgData name="Evita Verheijden" userId="23580688_tp_dropbox" providerId="OAuth2" clId="{316A30A6-925B-7848-AB2B-E0828020D293}" dt="2020-01-22T15:31:08.842" v="577"/>
          <ac:inkMkLst>
            <pc:docMk/>
            <pc:sldMk cId="1967659087" sldId="266"/>
            <ac:inkMk id="104" creationId="{246D1921-9858-3246-AC82-1CDA3DBB71EE}"/>
          </ac:inkMkLst>
        </pc:inkChg>
        <pc:inkChg chg="add del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104" creationId="{C9EC4C83-DC07-8C48-A51A-4310E15674D0}"/>
          </ac:inkMkLst>
        </pc:inkChg>
        <pc:inkChg chg="add del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105" creationId="{C6248B6E-3FCF-9F41-AF1D-BC8331DBA78D}"/>
          </ac:inkMkLst>
        </pc:inkChg>
        <pc:inkChg chg="add del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106" creationId="{A0DE837A-3E7D-B245-8D19-57B5FA8DF39D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06" creationId="{CC98C1D0-26C5-4041-BC16-5DDAC8445CD4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07" creationId="{9EB39FDF-218F-E94C-BB39-963C675AF4FA}"/>
          </ac:inkMkLst>
        </pc:inkChg>
        <pc:inkChg chg="add">
          <ac:chgData name="Evita Verheijden" userId="23580688_tp_dropbox" providerId="OAuth2" clId="{316A30A6-925B-7848-AB2B-E0828020D293}" dt="2020-01-22T15:14:37.369" v="443"/>
          <ac:inkMkLst>
            <pc:docMk/>
            <pc:sldMk cId="1967659087" sldId="266"/>
            <ac:inkMk id="107" creationId="{B83C393E-C4C1-0141-82D1-924DB0ED6042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08" creationId="{77FD1D02-266D-8F43-9ED4-BCE3DBEFDC24}"/>
          </ac:inkMkLst>
        </pc:inkChg>
        <pc:inkChg chg="add reco">
          <ac:chgData name="Evita Verheijden" userId="23580688_tp_dropbox" providerId="OAuth2" clId="{316A30A6-925B-7848-AB2B-E0828020D293}" dt="2020-01-22T15:14:38.211" v="444"/>
          <ac:inkMkLst>
            <pc:docMk/>
            <pc:sldMk cId="1967659087" sldId="266"/>
            <ac:inkMk id="108" creationId="{9A753734-E21F-FF4B-9FF4-10FFE13D0247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09" creationId="{B9011675-ED69-F848-8E44-754AFC927A63}"/>
          </ac:inkMkLst>
        </pc:inkChg>
        <pc:inkChg chg="add del">
          <ac:chgData name="Evita Verheijden" userId="23580688_tp_dropbox" providerId="OAuth2" clId="{316A30A6-925B-7848-AB2B-E0828020D293}" dt="2020-01-22T15:14:45.513" v="448"/>
          <ac:inkMkLst>
            <pc:docMk/>
            <pc:sldMk cId="1967659087" sldId="266"/>
            <ac:inkMk id="110" creationId="{B52FF78D-6D3A-8E40-8251-F1C00DE51AE2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10" creationId="{E31FA32F-ACFD-F046-9593-2D2B4D09F756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11" creationId="{30856A61-25D5-484E-909E-C25FA27FDFD0}"/>
          </ac:inkMkLst>
        </pc:inkChg>
        <pc:inkChg chg="add del">
          <ac:chgData name="Evita Verheijden" userId="23580688_tp_dropbox" providerId="OAuth2" clId="{316A30A6-925B-7848-AB2B-E0828020D293}" dt="2020-01-22T15:14:45.513" v="448"/>
          <ac:inkMkLst>
            <pc:docMk/>
            <pc:sldMk cId="1967659087" sldId="266"/>
            <ac:inkMk id="111" creationId="{4A564F02-DE86-0C48-A973-9AE08917687A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12" creationId="{56BB6247-1FAB-4E48-8011-08F40F7DC3AE}"/>
          </ac:inkMkLst>
        </pc:inkChg>
        <pc:inkChg chg="add del">
          <ac:chgData name="Evita Verheijden" userId="23580688_tp_dropbox" providerId="OAuth2" clId="{316A30A6-925B-7848-AB2B-E0828020D293}" dt="2020-01-22T15:14:45.513" v="448"/>
          <ac:inkMkLst>
            <pc:docMk/>
            <pc:sldMk cId="1967659087" sldId="266"/>
            <ac:inkMk id="112" creationId="{903D1471-0422-FA47-9A54-2E07E7A05435}"/>
          </ac:inkMkLst>
        </pc:inkChg>
        <pc:inkChg chg="add reco">
          <ac:chgData name="Evita Verheijden" userId="23580688_tp_dropbox" providerId="OAuth2" clId="{316A30A6-925B-7848-AB2B-E0828020D293}" dt="2020-01-22T15:14:45.513" v="448"/>
          <ac:inkMkLst>
            <pc:docMk/>
            <pc:sldMk cId="1967659087" sldId="266"/>
            <ac:inkMk id="113" creationId="{4DAD8892-9FFA-464E-8FF5-65BAC119D3BF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13" creationId="{A23DBB0F-31C3-DB43-83B0-D4792329CBA5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14" creationId="{9EC81F1D-8700-5D41-8802-60665CA11310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15" creationId="{2BDD49C2-09F5-5148-A6FF-2C3BEEC685FF}"/>
          </ac:inkMkLst>
        </pc:inkChg>
        <pc:inkChg chg="add del">
          <ac:chgData name="Evita Verheijden" userId="23580688_tp_dropbox" providerId="OAuth2" clId="{316A30A6-925B-7848-AB2B-E0828020D293}" dt="2020-01-22T15:14:58.146" v="461"/>
          <ac:inkMkLst>
            <pc:docMk/>
            <pc:sldMk cId="1967659087" sldId="266"/>
            <ac:inkMk id="115" creationId="{FFFD1426-2D72-C444-953D-8702C87B2E86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16" creationId="{228D6F04-50F3-5548-B2A2-05CBA106FFA4}"/>
          </ac:inkMkLst>
        </pc:inkChg>
        <pc:inkChg chg="add del">
          <ac:chgData name="Evita Verheijden" userId="23580688_tp_dropbox" providerId="OAuth2" clId="{316A30A6-925B-7848-AB2B-E0828020D293}" dt="2020-01-22T15:14:58.146" v="461"/>
          <ac:inkMkLst>
            <pc:docMk/>
            <pc:sldMk cId="1967659087" sldId="266"/>
            <ac:inkMk id="116" creationId="{5754E28A-63B1-F24C-B281-040FB23816FC}"/>
          </ac:inkMkLst>
        </pc:inkChg>
        <pc:inkChg chg="add del">
          <ac:chgData name="Evita Verheijden" userId="23580688_tp_dropbox" providerId="OAuth2" clId="{316A30A6-925B-7848-AB2B-E0828020D293}" dt="2020-01-22T15:14:58.146" v="461"/>
          <ac:inkMkLst>
            <pc:docMk/>
            <pc:sldMk cId="1967659087" sldId="266"/>
            <ac:inkMk id="117" creationId="{30646641-47B0-4A40-B539-2253DF68D96C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17" creationId="{D4B3507D-EF85-E349-9694-9DE6483D9718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18" creationId="{3475A2B0-E106-2840-937C-AC46B5465B65}"/>
          </ac:inkMkLst>
        </pc:inkChg>
        <pc:inkChg chg="add del">
          <ac:chgData name="Evita Verheijden" userId="23580688_tp_dropbox" providerId="OAuth2" clId="{316A30A6-925B-7848-AB2B-E0828020D293}" dt="2020-01-22T15:14:58.146" v="461"/>
          <ac:inkMkLst>
            <pc:docMk/>
            <pc:sldMk cId="1967659087" sldId="266"/>
            <ac:inkMk id="118" creationId="{40E4D090-3AFE-FB4B-8DFA-2E0C91ECC7FA}"/>
          </ac:inkMkLst>
        </pc:inkChg>
        <pc:inkChg chg="add del">
          <ac:chgData name="Evita Verheijden" userId="23580688_tp_dropbox" providerId="OAuth2" clId="{316A30A6-925B-7848-AB2B-E0828020D293}" dt="2020-01-22T15:14:58.146" v="461"/>
          <ac:inkMkLst>
            <pc:docMk/>
            <pc:sldMk cId="1967659087" sldId="266"/>
            <ac:inkMk id="119" creationId="{E5F029F3-0B9A-154B-95C9-0CBD77E9F1EF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19" creationId="{ED6C9720-438F-A04B-A2F5-2F2E583DA423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20" creationId="{78C63E3F-982A-9D4C-8C5A-4C0A766C350E}"/>
          </ac:inkMkLst>
        </pc:inkChg>
        <pc:inkChg chg="add del">
          <ac:chgData name="Evita Verheijden" userId="23580688_tp_dropbox" providerId="OAuth2" clId="{316A30A6-925B-7848-AB2B-E0828020D293}" dt="2020-01-22T15:14:58.146" v="461"/>
          <ac:inkMkLst>
            <pc:docMk/>
            <pc:sldMk cId="1967659087" sldId="266"/>
            <ac:inkMk id="120" creationId="{C8C96475-14E9-3C40-875C-DE5035DDD970}"/>
          </ac:inkMkLst>
        </pc:inkChg>
        <pc:inkChg chg="add del">
          <ac:chgData name="Evita Verheijden" userId="23580688_tp_dropbox" providerId="OAuth2" clId="{316A30A6-925B-7848-AB2B-E0828020D293}" dt="2020-01-22T15:14:58.146" v="461"/>
          <ac:inkMkLst>
            <pc:docMk/>
            <pc:sldMk cId="1967659087" sldId="266"/>
            <ac:inkMk id="121" creationId="{8BC16D05-D687-7749-8F9E-3A46294A4E4E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21" creationId="{942686EB-C4B6-C14F-91E1-848B7814A1DD}"/>
          </ac:inkMkLst>
        </pc:inkChg>
        <pc:inkChg chg="add del">
          <ac:chgData name="Evita Verheijden" userId="23580688_tp_dropbox" providerId="OAuth2" clId="{316A30A6-925B-7848-AB2B-E0828020D293}" dt="2020-01-22T15:14:58.146" v="461"/>
          <ac:inkMkLst>
            <pc:docMk/>
            <pc:sldMk cId="1967659087" sldId="266"/>
            <ac:inkMk id="122" creationId="{4B4C8358-99D9-8F4B-AE9A-79C1C22EEC03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22" creationId="{AC344DFB-5B2B-4442-8322-414C4CD3824B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23" creationId="{06382AD2-1B1F-504A-8FE7-C82E146101EB}"/>
          </ac:inkMkLst>
        </pc:inkChg>
        <pc:inkChg chg="add del reco">
          <ac:chgData name="Evita Verheijden" userId="23580688_tp_dropbox" providerId="OAuth2" clId="{316A30A6-925B-7848-AB2B-E0828020D293}" dt="2020-01-22T15:15:01.317" v="462"/>
          <ac:inkMkLst>
            <pc:docMk/>
            <pc:sldMk cId="1967659087" sldId="266"/>
            <ac:inkMk id="123" creationId="{942C0937-22ED-4949-9998-E460DF14E9D0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24" creationId="{F435EB72-5DF3-5547-ABA4-0A3151713EFC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25" creationId="{4AD7BD79-BBC8-9946-8056-C8D733877949}"/>
          </ac:inkMkLst>
        </pc:inkChg>
        <pc:inkChg chg="add del">
          <ac:chgData name="Evita Verheijden" userId="23580688_tp_dropbox" providerId="OAuth2" clId="{316A30A6-925B-7848-AB2B-E0828020D293}" dt="2020-01-22T15:15:10.152" v="468"/>
          <ac:inkMkLst>
            <pc:docMk/>
            <pc:sldMk cId="1967659087" sldId="266"/>
            <ac:inkMk id="125" creationId="{A319DBAE-9EEC-3342-8D43-8CAA788C7846}"/>
          </ac:inkMkLst>
        </pc:inkChg>
        <pc:inkChg chg="add del">
          <ac:chgData name="Evita Verheijden" userId="23580688_tp_dropbox" providerId="OAuth2" clId="{316A30A6-925B-7848-AB2B-E0828020D293}" dt="2020-01-22T15:15:09.916" v="467"/>
          <ac:inkMkLst>
            <pc:docMk/>
            <pc:sldMk cId="1967659087" sldId="266"/>
            <ac:inkMk id="126" creationId="{65D08A7E-9785-7946-BDF9-4924D27EB9BB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26" creationId="{DC67C79B-4CB9-E349-A207-FC60B2A097E8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27" creationId="{3E172CA8-E24E-0D4B-872A-5D0C28836231}"/>
          </ac:inkMkLst>
        </pc:inkChg>
        <pc:inkChg chg="add del">
          <ac:chgData name="Evita Verheijden" userId="23580688_tp_dropbox" providerId="OAuth2" clId="{316A30A6-925B-7848-AB2B-E0828020D293}" dt="2020-01-22T15:15:13.855" v="472"/>
          <ac:inkMkLst>
            <pc:docMk/>
            <pc:sldMk cId="1967659087" sldId="266"/>
            <ac:inkMk id="127" creationId="{CB14EFED-6F45-3140-B17B-1BA22578D1F2}"/>
          </ac:inkMkLst>
        </pc:inkChg>
        <pc:inkChg chg="add del">
          <ac:chgData name="Evita Verheijden" userId="23580688_tp_dropbox" providerId="OAuth2" clId="{316A30A6-925B-7848-AB2B-E0828020D293}" dt="2020-01-22T15:15:13.855" v="472"/>
          <ac:inkMkLst>
            <pc:docMk/>
            <pc:sldMk cId="1967659087" sldId="266"/>
            <ac:inkMk id="128" creationId="{A8CC6959-AB10-064D-AADE-8BB8F87EE8BB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28" creationId="{B6D7CF4D-30D4-5744-9AFC-152BF3F3A42C}"/>
          </ac:inkMkLst>
        </pc:inkChg>
        <pc:inkChg chg="add del">
          <ac:chgData name="Evita Verheijden" userId="23580688_tp_dropbox" providerId="OAuth2" clId="{316A30A6-925B-7848-AB2B-E0828020D293}" dt="2020-01-22T15:15:13.855" v="472"/>
          <ac:inkMkLst>
            <pc:docMk/>
            <pc:sldMk cId="1967659087" sldId="266"/>
            <ac:inkMk id="129" creationId="{20CD5F93-B00C-2249-A5FB-03FF3D3B3EB4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29" creationId="{57C7D028-8B7D-EF49-9AF5-0399A2DF3E5B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30" creationId="{B37C739C-4CB6-184B-B3A3-7DBB71E329D1}"/>
          </ac:inkMkLst>
        </pc:inkChg>
        <pc:inkChg chg="add del mod reco modStrokes">
          <ac:chgData name="Evita Verheijden" userId="23580688_tp_dropbox" providerId="OAuth2" clId="{316A30A6-925B-7848-AB2B-E0828020D293}" dt="2020-01-22T15:15:22.179" v="488"/>
          <ac:inkMkLst>
            <pc:docMk/>
            <pc:sldMk cId="1967659087" sldId="266"/>
            <ac:inkMk id="130" creationId="{D75C1271-22BF-6243-BB3B-AA6DBAC9771F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31" creationId="{0AF3864A-9C1C-2F4F-BCB6-0E9C6FC4199D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32" creationId="{081A3BA3-B1C0-2446-B6A9-25D65799F054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32" creationId="{4A9CFE6F-1C1A-3B45-8DBC-A282B7E499FA}"/>
          </ac:inkMkLst>
        </pc:inkChg>
        <pc:inkChg chg="add del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33" creationId="{494904B1-E59C-7D4B-9960-05F0D946717B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33" creationId="{9340B7E0-DC4D-664B-9AE5-769969E421E8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34" creationId="{DE40AE3E-455A-C64F-BDDF-CBF56BC4F306}"/>
          </ac:inkMkLst>
        </pc:inkChg>
        <pc:inkChg chg="add reco">
          <ac:chgData name="Evita Verheijden" userId="23580688_tp_dropbox" providerId="OAuth2" clId="{316A30A6-925B-7848-AB2B-E0828020D293}" dt="2020-01-22T15:31:20.362" v="606"/>
          <ac:inkMkLst>
            <pc:docMk/>
            <pc:sldMk cId="1967659087" sldId="266"/>
            <ac:inkMk id="134" creationId="{F22FE3B1-7676-2C4D-81DB-96589BDA4D1B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35" creationId="{D59233A9-6E5E-7E4C-936D-FCB1B030916D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36" creationId="{4F45636D-F7CE-9B44-9966-371277B12AD3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37" creationId="{005527AA-5158-6A4F-8755-D2FEF191006A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38" creationId="{657DD207-50C9-B447-B051-AEB6ED1191EE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39" creationId="{ECD92DED-CE41-5447-A3BC-9558DEED745D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40" creationId="{EAF21A67-F8E1-B148-B5F1-19F916EAE2AD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41" creationId="{ED360750-0715-A640-B6A3-4FD85477675C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42" creationId="{BB191BA0-010E-C242-825A-4E2E0EF44D79}"/>
          </ac:inkMkLst>
        </pc:inkChg>
        <pc:inkChg chg="add del">
          <ac:chgData name="Evita Verheijden" userId="23580688_tp_dropbox" providerId="OAuth2" clId="{316A30A6-925B-7848-AB2B-E0828020D293}" dt="2020-01-22T15:15:20.186" v="485"/>
          <ac:inkMkLst>
            <pc:docMk/>
            <pc:sldMk cId="1967659087" sldId="266"/>
            <ac:inkMk id="143" creationId="{261AA91E-054D-D94B-B944-239A40A64FB8}"/>
          </ac:inkMkLst>
        </pc:inkChg>
        <pc:inkChg chg="add mod reco">
          <ac:chgData name="Evita Verheijden" userId="23580688_tp_dropbox" providerId="OAuth2" clId="{316A30A6-925B-7848-AB2B-E0828020D293}" dt="2020-01-22T15:15:31.363" v="489" actId="1076"/>
          <ac:inkMkLst>
            <pc:docMk/>
            <pc:sldMk cId="1967659087" sldId="266"/>
            <ac:inkMk id="144" creationId="{E0B14958-1716-EF4B-870C-9A283C97E0CF}"/>
          </ac:inkMkLst>
        </pc:inkChg>
      </pc:sldChg>
      <pc:sldChg chg="addSp delSp">
        <pc:chgData name="Evita Verheijden" userId="23580688_tp_dropbox" providerId="OAuth2" clId="{316A30A6-925B-7848-AB2B-E0828020D293}" dt="2020-01-22T15:39:15.036" v="742"/>
        <pc:sldMkLst>
          <pc:docMk/>
          <pc:sldMk cId="560467304" sldId="267"/>
        </pc:sldMkLst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3" creationId="{C26A6F86-389D-BB4A-B171-E5B6BF521487}"/>
          </ac:inkMkLst>
        </pc:inkChg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4" creationId="{1EEE63B4-81D6-3C40-9047-9D8A10F0072C}"/>
          </ac:inkMkLst>
        </pc:inkChg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5" creationId="{26ED8752-5C04-0F43-B937-5BD1AEA59A41}"/>
          </ac:inkMkLst>
        </pc:inkChg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6" creationId="{2C5D3F86-F9D9-AF42-8956-4C7317E69D83}"/>
          </ac:inkMkLst>
        </pc:inkChg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7" creationId="{DC51E6EA-5794-D44B-919E-F06B81F61BDC}"/>
          </ac:inkMkLst>
        </pc:inkChg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11" creationId="{3D32414D-439A-114B-B0A4-4F5DB1BAF8DF}"/>
          </ac:inkMkLst>
        </pc:inkChg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13" creationId="{6EED3F74-38DC-3141-9C9A-CCBA0B9438F6}"/>
          </ac:inkMkLst>
        </pc:inkChg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15" creationId="{63E53828-F351-5242-BD6A-FA65705180FB}"/>
          </ac:inkMkLst>
        </pc:inkChg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16" creationId="{DC949A43-261E-8549-90F0-76BF4D52C064}"/>
          </ac:inkMkLst>
        </pc:inkChg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17" creationId="{E09EB5B4-03DD-7443-BBBC-79C0B02ABEF6}"/>
          </ac:inkMkLst>
        </pc:inkChg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18" creationId="{FC04D23A-263B-8149-B74C-1827E8C1BCCA}"/>
          </ac:inkMkLst>
        </pc:inkChg>
        <pc:inkChg chg="add del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19" creationId="{58C28BAE-F658-1242-BF52-B049545BEBBA}"/>
          </ac:inkMkLst>
        </pc:inkChg>
        <pc:inkChg chg="add reco">
          <ac:chgData name="Evita Verheijden" userId="23580688_tp_dropbox" providerId="OAuth2" clId="{316A30A6-925B-7848-AB2B-E0828020D293}" dt="2020-01-22T15:37:04.959" v="619"/>
          <ac:inkMkLst>
            <pc:docMk/>
            <pc:sldMk cId="560467304" sldId="267"/>
            <ac:inkMk id="20" creationId="{3969ADEB-CC26-8642-A0CB-403F07D57679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22" creationId="{42F0DD4C-3D1C-4640-A158-5B8D66FD3812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24" creationId="{8678B987-C53B-D843-BFA9-28DB0C976301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25" creationId="{14147373-9D55-F644-B581-8F0E7220B8D8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26" creationId="{52CB848D-47AA-9A44-BF32-E56099E99792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27" creationId="{4A8DF830-D4EF-9A45-B053-D4F80B33EDA8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28" creationId="{33DBFD3E-7DE6-BD48-8354-A31E4843E459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29" creationId="{FBD2FDE4-AE84-8D4A-AC29-356262E31865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30" creationId="{D63D208D-5DD6-764A-8E34-DCCA9266E253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31" creationId="{51811152-CACA-CB4A-ACC9-C9778F3A04AF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32" creationId="{9B3CE83D-6473-B24E-86B4-E453C714583B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33" creationId="{14620CA5-EEE9-AB46-B0DB-5573DD8D0631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34" creationId="{4CD610A9-3B50-8E48-935A-4F1B2280990B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35" creationId="{295DFBA2-8052-9745-A2E0-7A4E7BBBF895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36" creationId="{C381D3CE-4559-3A48-A015-B8447135AE8C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37" creationId="{4B55C225-748C-C84D-AF29-D2E2EE07110A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38" creationId="{61B8217A-1289-3F40-884B-076CCEA40F93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39" creationId="{320768C9-B881-0940-9B51-2A8F447363E2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40" creationId="{2DCC0E7A-5735-094F-A8AB-D0AC5F640CA1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41" creationId="{FA588A2B-E942-734D-9EB9-D504567850D9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42" creationId="{4EFD3DA1-AAD2-7241-B6A8-08C353610A6A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43" creationId="{E2A37210-600F-C042-A45D-DEF396C04CBB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44" creationId="{733FFEC6-1048-8A4A-BF37-1E7D350C82DA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45" creationId="{8CFC7AAC-87E0-C04D-8B88-519120086BB2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46" creationId="{1F35FE13-FE60-BA41-BF16-5371A90C189C}"/>
          </ac:inkMkLst>
        </pc:inkChg>
        <pc:inkChg chg="add del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47" creationId="{6919470B-EE3B-BC4A-BFBE-8D55E8167B3C}"/>
          </ac:inkMkLst>
        </pc:inkChg>
        <pc:inkChg chg="add reco">
          <ac:chgData name="Evita Verheijden" userId="23580688_tp_dropbox" providerId="OAuth2" clId="{316A30A6-925B-7848-AB2B-E0828020D293}" dt="2020-01-22T15:37:35.884" v="645"/>
          <ac:inkMkLst>
            <pc:docMk/>
            <pc:sldMk cId="560467304" sldId="267"/>
            <ac:inkMk id="48" creationId="{15D96457-A7F9-6546-8416-BBD53BC2AA23}"/>
          </ac:inkMkLst>
        </pc:inkChg>
        <pc:inkChg chg="add del">
          <ac:chgData name="Evita Verheijden" userId="23580688_tp_dropbox" providerId="OAuth2" clId="{316A30A6-925B-7848-AB2B-E0828020D293}" dt="2020-01-22T15:37:42.403" v="648"/>
          <ac:inkMkLst>
            <pc:docMk/>
            <pc:sldMk cId="560467304" sldId="267"/>
            <ac:inkMk id="50" creationId="{8165C3E9-045B-ED4F-956D-AADA1CFCFF7E}"/>
          </ac:inkMkLst>
        </pc:inkChg>
        <pc:inkChg chg="add del">
          <ac:chgData name="Evita Verheijden" userId="23580688_tp_dropbox" providerId="OAuth2" clId="{316A30A6-925B-7848-AB2B-E0828020D293}" dt="2020-01-22T15:37:42.403" v="648"/>
          <ac:inkMkLst>
            <pc:docMk/>
            <pc:sldMk cId="560467304" sldId="267"/>
            <ac:inkMk id="51" creationId="{2B97F25C-61DE-1E40-B827-1042D9B3A2D4}"/>
          </ac:inkMkLst>
        </pc:inkChg>
        <pc:inkChg chg="add reco">
          <ac:chgData name="Evita Verheijden" userId="23580688_tp_dropbox" providerId="OAuth2" clId="{316A30A6-925B-7848-AB2B-E0828020D293}" dt="2020-01-22T15:37:42.403" v="648"/>
          <ac:inkMkLst>
            <pc:docMk/>
            <pc:sldMk cId="560467304" sldId="267"/>
            <ac:inkMk id="52" creationId="{59C1D7D3-3CDD-0E4F-9419-78CC549CA941}"/>
          </ac:inkMkLst>
        </pc:inkChg>
        <pc:inkChg chg="add">
          <ac:chgData name="Evita Verheijden" userId="23580688_tp_dropbox" providerId="OAuth2" clId="{316A30A6-925B-7848-AB2B-E0828020D293}" dt="2020-01-22T15:37:49.806" v="649"/>
          <ac:inkMkLst>
            <pc:docMk/>
            <pc:sldMk cId="560467304" sldId="267"/>
            <ac:inkMk id="54" creationId="{10981FCF-DAB6-2F4A-8AA0-D9276824B8D7}"/>
          </ac:inkMkLst>
        </pc:inkChg>
        <pc:inkChg chg="add">
          <ac:chgData name="Evita Verheijden" userId="23580688_tp_dropbox" providerId="OAuth2" clId="{316A30A6-925B-7848-AB2B-E0828020D293}" dt="2020-01-22T15:37:50.205" v="650"/>
          <ac:inkMkLst>
            <pc:docMk/>
            <pc:sldMk cId="560467304" sldId="267"/>
            <ac:inkMk id="55" creationId="{4E8252DC-D44B-5A4E-A164-04E19AE01EDF}"/>
          </ac:inkMkLst>
        </pc:inkChg>
        <pc:inkChg chg="add">
          <ac:chgData name="Evita Verheijden" userId="23580688_tp_dropbox" providerId="OAuth2" clId="{316A30A6-925B-7848-AB2B-E0828020D293}" dt="2020-01-22T15:37:50.553" v="651"/>
          <ac:inkMkLst>
            <pc:docMk/>
            <pc:sldMk cId="560467304" sldId="267"/>
            <ac:inkMk id="56" creationId="{46DD90F1-5403-A945-9DEB-EBE8ABDB2A99}"/>
          </ac:inkMkLst>
        </pc:inkChg>
        <pc:inkChg chg="add">
          <ac:chgData name="Evita Verheijden" userId="23580688_tp_dropbox" providerId="OAuth2" clId="{316A30A6-925B-7848-AB2B-E0828020D293}" dt="2020-01-22T15:37:50.921" v="652"/>
          <ac:inkMkLst>
            <pc:docMk/>
            <pc:sldMk cId="560467304" sldId="267"/>
            <ac:inkMk id="57" creationId="{C6B49745-D2C0-F243-A231-AF12889CF882}"/>
          </ac:inkMkLst>
        </pc:inkChg>
        <pc:inkChg chg="add">
          <ac:chgData name="Evita Verheijden" userId="23580688_tp_dropbox" providerId="OAuth2" clId="{316A30A6-925B-7848-AB2B-E0828020D293}" dt="2020-01-22T15:37:51.230" v="653"/>
          <ac:inkMkLst>
            <pc:docMk/>
            <pc:sldMk cId="560467304" sldId="267"/>
            <ac:inkMk id="58" creationId="{68FC90FF-25DA-414B-93E6-4260B6A1DAA1}"/>
          </ac:inkMkLst>
        </pc:inkChg>
        <pc:inkChg chg="add">
          <ac:chgData name="Evita Verheijden" userId="23580688_tp_dropbox" providerId="OAuth2" clId="{316A30A6-925B-7848-AB2B-E0828020D293}" dt="2020-01-22T15:37:51.536" v="654"/>
          <ac:inkMkLst>
            <pc:docMk/>
            <pc:sldMk cId="560467304" sldId="267"/>
            <ac:inkMk id="59" creationId="{5553A411-92A2-1940-9C07-02493B7202DF}"/>
          </ac:inkMkLst>
        </pc:inkChg>
        <pc:inkChg chg="add">
          <ac:chgData name="Evita Verheijden" userId="23580688_tp_dropbox" providerId="OAuth2" clId="{316A30A6-925B-7848-AB2B-E0828020D293}" dt="2020-01-22T15:37:51.818" v="655"/>
          <ac:inkMkLst>
            <pc:docMk/>
            <pc:sldMk cId="560467304" sldId="267"/>
            <ac:inkMk id="60" creationId="{1B9839E3-071E-334B-AD7D-78E0A4011D76}"/>
          </ac:inkMkLst>
        </pc:inkChg>
        <pc:inkChg chg="add">
          <ac:chgData name="Evita Verheijden" userId="23580688_tp_dropbox" providerId="OAuth2" clId="{316A30A6-925B-7848-AB2B-E0828020D293}" dt="2020-01-22T15:37:52.678" v="657"/>
          <ac:inkMkLst>
            <pc:docMk/>
            <pc:sldMk cId="560467304" sldId="267"/>
            <ac:inkMk id="61" creationId="{BDBEE736-4E35-5F49-9BAD-271D466FBDC9}"/>
          </ac:inkMkLst>
        </pc:inkChg>
        <pc:inkChg chg="add">
          <ac:chgData name="Evita Verheijden" userId="23580688_tp_dropbox" providerId="OAuth2" clId="{316A30A6-925B-7848-AB2B-E0828020D293}" dt="2020-01-22T15:37:52.975" v="658"/>
          <ac:inkMkLst>
            <pc:docMk/>
            <pc:sldMk cId="560467304" sldId="267"/>
            <ac:inkMk id="62" creationId="{79D033C8-669C-0745-857E-2C93E0685ACD}"/>
          </ac:inkMkLst>
        </pc:inkChg>
        <pc:inkChg chg="add del">
          <ac:chgData name="Evita Verheijden" userId="23580688_tp_dropbox" providerId="OAuth2" clId="{316A30A6-925B-7848-AB2B-E0828020D293}" dt="2020-01-22T15:38:34.844" v="712"/>
          <ac:inkMkLst>
            <pc:docMk/>
            <pc:sldMk cId="560467304" sldId="267"/>
            <ac:inkMk id="63" creationId="{03B5E373-1BEB-4C47-9436-F0CCFC12FB92}"/>
          </ac:inkMkLst>
        </pc:inkChg>
        <pc:inkChg chg="add del">
          <ac:chgData name="Evita Verheijden" userId="23580688_tp_dropbox" providerId="OAuth2" clId="{316A30A6-925B-7848-AB2B-E0828020D293}" dt="2020-01-22T15:38:34.836" v="709"/>
          <ac:inkMkLst>
            <pc:docMk/>
            <pc:sldMk cId="560467304" sldId="267"/>
            <ac:inkMk id="1024" creationId="{7D0179F8-B854-0241-B6B0-80C398ED04E2}"/>
          </ac:inkMkLst>
        </pc:inkChg>
        <pc:inkChg chg="add del">
          <ac:chgData name="Evita Verheijden" userId="23580688_tp_dropbox" providerId="OAuth2" clId="{316A30A6-925B-7848-AB2B-E0828020D293}" dt="2020-01-22T15:38:34.842" v="711"/>
          <ac:inkMkLst>
            <pc:docMk/>
            <pc:sldMk cId="560467304" sldId="267"/>
            <ac:inkMk id="1025" creationId="{865F4979-3F41-6345-896D-3EB5FEF89FAC}"/>
          </ac:inkMkLst>
        </pc:inkChg>
        <pc:inkChg chg="add del">
          <ac:chgData name="Evita Verheijden" userId="23580688_tp_dropbox" providerId="OAuth2" clId="{316A30A6-925B-7848-AB2B-E0828020D293}" dt="2020-01-22T15:38:34.839" v="710"/>
          <ac:inkMkLst>
            <pc:docMk/>
            <pc:sldMk cId="560467304" sldId="267"/>
            <ac:inkMk id="1027" creationId="{361C83C0-3B2D-9342-99C1-75FBA6A44A39}"/>
          </ac:inkMkLst>
        </pc:inkChg>
        <pc:inkChg chg="add del">
          <ac:chgData name="Evita Verheijden" userId="23580688_tp_dropbox" providerId="OAuth2" clId="{316A30A6-925B-7848-AB2B-E0828020D293}" dt="2020-01-22T15:37:56.372" v="666"/>
          <ac:inkMkLst>
            <pc:docMk/>
            <pc:sldMk cId="560467304" sldId="267"/>
            <ac:inkMk id="1028" creationId="{D4F64F48-6E6A-7F4F-A25B-2598691218D9}"/>
          </ac:inkMkLst>
        </pc:inkChg>
        <pc:inkChg chg="add del">
          <ac:chgData name="Evita Verheijden" userId="23580688_tp_dropbox" providerId="OAuth2" clId="{316A30A6-925B-7848-AB2B-E0828020D293}" dt="2020-01-22T15:37:56.372" v="666"/>
          <ac:inkMkLst>
            <pc:docMk/>
            <pc:sldMk cId="560467304" sldId="267"/>
            <ac:inkMk id="1029" creationId="{064C929C-8460-3F40-B6C8-7E6770452D86}"/>
          </ac:inkMkLst>
        </pc:inkChg>
        <pc:inkChg chg="add del">
          <ac:chgData name="Evita Verheijden" userId="23580688_tp_dropbox" providerId="OAuth2" clId="{316A30A6-925B-7848-AB2B-E0828020D293}" dt="2020-01-22T15:38:34.829" v="707"/>
          <ac:inkMkLst>
            <pc:docMk/>
            <pc:sldMk cId="560467304" sldId="267"/>
            <ac:inkMk id="1030" creationId="{63D9D420-826D-1246-994E-412AB7CB00BB}"/>
          </ac:inkMkLst>
        </pc:inkChg>
        <pc:inkChg chg="add del reco">
          <ac:chgData name="Evita Verheijden" userId="23580688_tp_dropbox" providerId="OAuth2" clId="{316A30A6-925B-7848-AB2B-E0828020D293}" dt="2020-01-22T15:38:34.833" v="708"/>
          <ac:inkMkLst>
            <pc:docMk/>
            <pc:sldMk cId="560467304" sldId="267"/>
            <ac:inkMk id="1031" creationId="{A1B29489-9209-424E-A1D9-5EBB7C618813}"/>
          </ac:inkMkLst>
        </pc:inkChg>
        <pc:inkChg chg="add">
          <ac:chgData name="Evita Verheijden" userId="23580688_tp_dropbox" providerId="OAuth2" clId="{316A30A6-925B-7848-AB2B-E0828020D293}" dt="2020-01-22T15:38:02.435" v="667"/>
          <ac:inkMkLst>
            <pc:docMk/>
            <pc:sldMk cId="560467304" sldId="267"/>
            <ac:inkMk id="1033" creationId="{2F4092A5-EF7A-2949-B59F-D018CD819A62}"/>
          </ac:inkMkLst>
        </pc:inkChg>
        <pc:inkChg chg="add">
          <ac:chgData name="Evita Verheijden" userId="23580688_tp_dropbox" providerId="OAuth2" clId="{316A30A6-925B-7848-AB2B-E0828020D293}" dt="2020-01-22T15:38:02.797" v="668"/>
          <ac:inkMkLst>
            <pc:docMk/>
            <pc:sldMk cId="560467304" sldId="267"/>
            <ac:inkMk id="1034" creationId="{5FF3C5EE-8373-F543-9089-E49E7AB21A7C}"/>
          </ac:inkMkLst>
        </pc:inkChg>
        <pc:inkChg chg="add">
          <ac:chgData name="Evita Verheijden" userId="23580688_tp_dropbox" providerId="OAuth2" clId="{316A30A6-925B-7848-AB2B-E0828020D293}" dt="2020-01-22T15:38:03.131" v="669"/>
          <ac:inkMkLst>
            <pc:docMk/>
            <pc:sldMk cId="560467304" sldId="267"/>
            <ac:inkMk id="1035" creationId="{92D4596C-CDEC-6640-A4C5-CD0FEDE52ED5}"/>
          </ac:inkMkLst>
        </pc:inkChg>
        <pc:inkChg chg="add">
          <ac:chgData name="Evita Verheijden" userId="23580688_tp_dropbox" providerId="OAuth2" clId="{316A30A6-925B-7848-AB2B-E0828020D293}" dt="2020-01-22T15:38:03.429" v="670"/>
          <ac:inkMkLst>
            <pc:docMk/>
            <pc:sldMk cId="560467304" sldId="267"/>
            <ac:inkMk id="1036" creationId="{A31B4462-9A82-B746-B3B7-1AB934685BA2}"/>
          </ac:inkMkLst>
        </pc:inkChg>
        <pc:inkChg chg="add">
          <ac:chgData name="Evita Verheijden" userId="23580688_tp_dropbox" providerId="OAuth2" clId="{316A30A6-925B-7848-AB2B-E0828020D293}" dt="2020-01-22T15:38:03.752" v="671"/>
          <ac:inkMkLst>
            <pc:docMk/>
            <pc:sldMk cId="560467304" sldId="267"/>
            <ac:inkMk id="1037" creationId="{B61D117F-AA59-984A-8A0F-E473BF58341B}"/>
          </ac:inkMkLst>
        </pc:inkChg>
        <pc:inkChg chg="add">
          <ac:chgData name="Evita Verheijden" userId="23580688_tp_dropbox" providerId="OAuth2" clId="{316A30A6-925B-7848-AB2B-E0828020D293}" dt="2020-01-22T15:38:04.044" v="672"/>
          <ac:inkMkLst>
            <pc:docMk/>
            <pc:sldMk cId="560467304" sldId="267"/>
            <ac:inkMk id="1038" creationId="{C87A2A58-597D-D842-985F-7244FA76B974}"/>
          </ac:inkMkLst>
        </pc:inkChg>
        <pc:inkChg chg="add">
          <ac:chgData name="Evita Verheijden" userId="23580688_tp_dropbox" providerId="OAuth2" clId="{316A30A6-925B-7848-AB2B-E0828020D293}" dt="2020-01-22T15:38:04.279" v="673"/>
          <ac:inkMkLst>
            <pc:docMk/>
            <pc:sldMk cId="560467304" sldId="267"/>
            <ac:inkMk id="1039" creationId="{26F13261-2DBD-214C-BD4A-BF6F2BA8C35F}"/>
          </ac:inkMkLst>
        </pc:inkChg>
        <pc:inkChg chg="add">
          <ac:chgData name="Evita Verheijden" userId="23580688_tp_dropbox" providerId="OAuth2" clId="{316A30A6-925B-7848-AB2B-E0828020D293}" dt="2020-01-22T15:38:05.269" v="675"/>
          <ac:inkMkLst>
            <pc:docMk/>
            <pc:sldMk cId="560467304" sldId="267"/>
            <ac:inkMk id="1040" creationId="{328EE7BF-C830-B44F-ABC8-2096C4DBE747}"/>
          </ac:inkMkLst>
        </pc:inkChg>
        <pc:inkChg chg="add">
          <ac:chgData name="Evita Verheijden" userId="23580688_tp_dropbox" providerId="OAuth2" clId="{316A30A6-925B-7848-AB2B-E0828020D293}" dt="2020-01-22T15:38:05.584" v="676"/>
          <ac:inkMkLst>
            <pc:docMk/>
            <pc:sldMk cId="560467304" sldId="267"/>
            <ac:inkMk id="1041" creationId="{28F4E5F8-5241-9846-A171-1189E907219F}"/>
          </ac:inkMkLst>
        </pc:inkChg>
        <pc:inkChg chg="add del">
          <ac:chgData name="Evita Verheijden" userId="23580688_tp_dropbox" providerId="OAuth2" clId="{316A30A6-925B-7848-AB2B-E0828020D293}" dt="2020-01-22T15:38:14.708" v="683"/>
          <ac:inkMkLst>
            <pc:docMk/>
            <pc:sldMk cId="560467304" sldId="267"/>
            <ac:inkMk id="1042" creationId="{A326F601-8CCC-EC41-9AFA-7A4B1F7D52DF}"/>
          </ac:inkMkLst>
        </pc:inkChg>
        <pc:inkChg chg="add del">
          <ac:chgData name="Evita Verheijden" userId="23580688_tp_dropbox" providerId="OAuth2" clId="{316A30A6-925B-7848-AB2B-E0828020D293}" dt="2020-01-22T15:38:14.471" v="682"/>
          <ac:inkMkLst>
            <pc:docMk/>
            <pc:sldMk cId="560467304" sldId="267"/>
            <ac:inkMk id="1043" creationId="{FB08DFA2-FF22-3B49-9E68-BCD23FBD0E6D}"/>
          </ac:inkMkLst>
        </pc:inkChg>
        <pc:inkChg chg="add del">
          <ac:chgData name="Evita Verheijden" userId="23580688_tp_dropbox" providerId="OAuth2" clId="{316A30A6-925B-7848-AB2B-E0828020D293}" dt="2020-01-22T15:38:14.241" v="681"/>
          <ac:inkMkLst>
            <pc:docMk/>
            <pc:sldMk cId="560467304" sldId="267"/>
            <ac:inkMk id="1044" creationId="{1A108095-890D-BB4E-BFE9-598D7FF8133E}"/>
          </ac:inkMkLst>
        </pc:inkChg>
        <pc:inkChg chg="add">
          <ac:chgData name="Evita Verheijden" userId="23580688_tp_dropbox" providerId="OAuth2" clId="{316A30A6-925B-7848-AB2B-E0828020D293}" dt="2020-01-22T15:38:16.735" v="684"/>
          <ac:inkMkLst>
            <pc:docMk/>
            <pc:sldMk cId="560467304" sldId="267"/>
            <ac:inkMk id="1045" creationId="{04E5D874-76FF-F140-8DF2-5D5A476C5879}"/>
          </ac:inkMkLst>
        </pc:inkChg>
        <pc:inkChg chg="add">
          <ac:chgData name="Evita Verheijden" userId="23580688_tp_dropbox" providerId="OAuth2" clId="{316A30A6-925B-7848-AB2B-E0828020D293}" dt="2020-01-22T15:38:17.044" v="685"/>
          <ac:inkMkLst>
            <pc:docMk/>
            <pc:sldMk cId="560467304" sldId="267"/>
            <ac:inkMk id="1046" creationId="{49313299-ED02-694B-992E-240A026A6372}"/>
          </ac:inkMkLst>
        </pc:inkChg>
        <pc:inkChg chg="add">
          <ac:chgData name="Evita Verheijden" userId="23580688_tp_dropbox" providerId="OAuth2" clId="{316A30A6-925B-7848-AB2B-E0828020D293}" dt="2020-01-22T15:38:17.287" v="686"/>
          <ac:inkMkLst>
            <pc:docMk/>
            <pc:sldMk cId="560467304" sldId="267"/>
            <ac:inkMk id="1047" creationId="{9E0B8D2E-78B0-5343-87CE-A225CFE78256}"/>
          </ac:inkMkLst>
        </pc:inkChg>
        <pc:inkChg chg="add del">
          <ac:chgData name="Evita Verheijden" userId="23580688_tp_dropbox" providerId="OAuth2" clId="{316A30A6-925B-7848-AB2B-E0828020D293}" dt="2020-01-22T15:38:24.556" v="702"/>
          <ac:inkMkLst>
            <pc:docMk/>
            <pc:sldMk cId="560467304" sldId="267"/>
            <ac:inkMk id="1048" creationId="{1EEABDCC-EAC9-8D44-8F2C-21738A9D2492}"/>
          </ac:inkMkLst>
        </pc:inkChg>
        <pc:inkChg chg="add del">
          <ac:chgData name="Evita Verheijden" userId="23580688_tp_dropbox" providerId="OAuth2" clId="{316A30A6-925B-7848-AB2B-E0828020D293}" dt="2020-01-22T15:38:24.556" v="702"/>
          <ac:inkMkLst>
            <pc:docMk/>
            <pc:sldMk cId="560467304" sldId="267"/>
            <ac:inkMk id="1049" creationId="{3ABCB59C-1287-064A-BF17-DB0518429E18}"/>
          </ac:inkMkLst>
        </pc:inkChg>
        <pc:inkChg chg="add">
          <ac:chgData name="Evita Verheijden" userId="23580688_tp_dropbox" providerId="OAuth2" clId="{316A30A6-925B-7848-AB2B-E0828020D293}" dt="2020-01-22T15:38:18.792" v="689"/>
          <ac:inkMkLst>
            <pc:docMk/>
            <pc:sldMk cId="560467304" sldId="267"/>
            <ac:inkMk id="1050" creationId="{4508F68B-271A-E949-9226-E4A1BDF106D7}"/>
          </ac:inkMkLst>
        </pc:inkChg>
        <pc:inkChg chg="add">
          <ac:chgData name="Evita Verheijden" userId="23580688_tp_dropbox" providerId="OAuth2" clId="{316A30A6-925B-7848-AB2B-E0828020D293}" dt="2020-01-22T15:38:19.128" v="690"/>
          <ac:inkMkLst>
            <pc:docMk/>
            <pc:sldMk cId="560467304" sldId="267"/>
            <ac:inkMk id="1051" creationId="{0E53AF7F-40D9-E54C-B603-E71992D0FA14}"/>
          </ac:inkMkLst>
        </pc:inkChg>
        <pc:inkChg chg="add">
          <ac:chgData name="Evita Verheijden" userId="23580688_tp_dropbox" providerId="OAuth2" clId="{316A30A6-925B-7848-AB2B-E0828020D293}" dt="2020-01-22T15:38:19.412" v="691"/>
          <ac:inkMkLst>
            <pc:docMk/>
            <pc:sldMk cId="560467304" sldId="267"/>
            <ac:inkMk id="1052" creationId="{67B1D38F-A0F7-2849-8C6B-3A983C523061}"/>
          </ac:inkMkLst>
        </pc:inkChg>
        <pc:inkChg chg="add">
          <ac:chgData name="Evita Verheijden" userId="23580688_tp_dropbox" providerId="OAuth2" clId="{316A30A6-925B-7848-AB2B-E0828020D293}" dt="2020-01-22T15:38:19.759" v="692"/>
          <ac:inkMkLst>
            <pc:docMk/>
            <pc:sldMk cId="560467304" sldId="267"/>
            <ac:inkMk id="1053" creationId="{E3109FF4-1661-2343-9C2E-D6CF2F5A192F}"/>
          </ac:inkMkLst>
        </pc:inkChg>
        <pc:inkChg chg="add">
          <ac:chgData name="Evita Verheijden" userId="23580688_tp_dropbox" providerId="OAuth2" clId="{316A30A6-925B-7848-AB2B-E0828020D293}" dt="2020-01-22T15:38:19.984" v="693"/>
          <ac:inkMkLst>
            <pc:docMk/>
            <pc:sldMk cId="560467304" sldId="267"/>
            <ac:inkMk id="1054" creationId="{23B091C8-FF25-B045-ABBB-19D0E0638877}"/>
          </ac:inkMkLst>
        </pc:inkChg>
        <pc:inkChg chg="add">
          <ac:chgData name="Evita Verheijden" userId="23580688_tp_dropbox" providerId="OAuth2" clId="{316A30A6-925B-7848-AB2B-E0828020D293}" dt="2020-01-22T15:38:20.328" v="694"/>
          <ac:inkMkLst>
            <pc:docMk/>
            <pc:sldMk cId="560467304" sldId="267"/>
            <ac:inkMk id="1055" creationId="{6D557802-86C9-EF46-94E1-D3DF8CC0F4E6}"/>
          </ac:inkMkLst>
        </pc:inkChg>
        <pc:inkChg chg="add">
          <ac:chgData name="Evita Verheijden" userId="23580688_tp_dropbox" providerId="OAuth2" clId="{316A30A6-925B-7848-AB2B-E0828020D293}" dt="2020-01-22T15:38:20.603" v="695"/>
          <ac:inkMkLst>
            <pc:docMk/>
            <pc:sldMk cId="560467304" sldId="267"/>
            <ac:inkMk id="1056" creationId="{4B7D8707-AFB5-BF46-AD78-B573EE489376}"/>
          </ac:inkMkLst>
        </pc:inkChg>
        <pc:inkChg chg="add">
          <ac:chgData name="Evita Verheijden" userId="23580688_tp_dropbox" providerId="OAuth2" clId="{316A30A6-925B-7848-AB2B-E0828020D293}" dt="2020-01-22T15:38:20.836" v="696"/>
          <ac:inkMkLst>
            <pc:docMk/>
            <pc:sldMk cId="560467304" sldId="267"/>
            <ac:inkMk id="1057" creationId="{45FA6EB4-B73E-5044-9A45-E0D7CB62D770}"/>
          </ac:inkMkLst>
        </pc:inkChg>
        <pc:inkChg chg="add">
          <ac:chgData name="Evita Verheijden" userId="23580688_tp_dropbox" providerId="OAuth2" clId="{316A30A6-925B-7848-AB2B-E0828020D293}" dt="2020-01-22T15:38:21.086" v="697"/>
          <ac:inkMkLst>
            <pc:docMk/>
            <pc:sldMk cId="560467304" sldId="267"/>
            <ac:inkMk id="1058" creationId="{A080D9EE-249B-BA40-A0F1-75C84D96C725}"/>
          </ac:inkMkLst>
        </pc:inkChg>
        <pc:inkChg chg="add">
          <ac:chgData name="Evita Verheijden" userId="23580688_tp_dropbox" providerId="OAuth2" clId="{316A30A6-925B-7848-AB2B-E0828020D293}" dt="2020-01-22T15:38:21.319" v="698"/>
          <ac:inkMkLst>
            <pc:docMk/>
            <pc:sldMk cId="560467304" sldId="267"/>
            <ac:inkMk id="1059" creationId="{3F425C79-B3B2-6D44-A97A-AED033CF9144}"/>
          </ac:inkMkLst>
        </pc:inkChg>
        <pc:inkChg chg="add del">
          <ac:chgData name="Evita Verheijden" userId="23580688_tp_dropbox" providerId="OAuth2" clId="{316A30A6-925B-7848-AB2B-E0828020D293}" dt="2020-01-22T15:38:24.843" v="703"/>
          <ac:inkMkLst>
            <pc:docMk/>
            <pc:sldMk cId="560467304" sldId="267"/>
            <ac:inkMk id="1060" creationId="{2254EB88-6D55-6542-B228-0519591B3C25}"/>
          </ac:inkMkLst>
        </pc:inkChg>
        <pc:inkChg chg="add del">
          <ac:chgData name="Evita Verheijden" userId="23580688_tp_dropbox" providerId="OAuth2" clId="{316A30A6-925B-7848-AB2B-E0828020D293}" dt="2020-01-22T15:38:24.556" v="702"/>
          <ac:inkMkLst>
            <pc:docMk/>
            <pc:sldMk cId="560467304" sldId="267"/>
            <ac:inkMk id="1061" creationId="{1199BA2F-EBDF-1B47-AD62-87A51DA8CD90}"/>
          </ac:inkMkLst>
        </pc:inkChg>
        <pc:inkChg chg="add del reco">
          <ac:chgData name="Evita Verheijden" userId="23580688_tp_dropbox" providerId="OAuth2" clId="{316A30A6-925B-7848-AB2B-E0828020D293}" dt="2020-01-22T15:38:24.556" v="702"/>
          <ac:inkMkLst>
            <pc:docMk/>
            <pc:sldMk cId="560467304" sldId="267"/>
            <ac:inkMk id="1062" creationId="{0FE0CD87-0967-B54A-BDDA-BFE810E020A1}"/>
          </ac:inkMkLst>
        </pc:inkChg>
        <pc:inkChg chg="add del reco">
          <ac:chgData name="Evita Verheijden" userId="23580688_tp_dropbox" providerId="OAuth2" clId="{316A30A6-925B-7848-AB2B-E0828020D293}" dt="2020-01-22T15:38:24.556" v="702"/>
          <ac:inkMkLst>
            <pc:docMk/>
            <pc:sldMk cId="560467304" sldId="267"/>
            <ac:inkMk id="1063" creationId="{BC4BBECA-1C17-3E46-9344-30047B68C4E2}"/>
          </ac:inkMkLst>
        </pc:inkChg>
        <pc:inkChg chg="add">
          <ac:chgData name="Evita Verheijden" userId="23580688_tp_dropbox" providerId="OAuth2" clId="{316A30A6-925B-7848-AB2B-E0828020D293}" dt="2020-01-22T15:38:26.763" v="704"/>
          <ac:inkMkLst>
            <pc:docMk/>
            <pc:sldMk cId="560467304" sldId="267"/>
            <ac:inkMk id="1066" creationId="{8D4ECA51-24DB-2A47-82CC-0F41E6FE6AE3}"/>
          </ac:inkMkLst>
        </pc:inkChg>
        <pc:inkChg chg="add">
          <ac:chgData name="Evita Verheijden" userId="23580688_tp_dropbox" providerId="OAuth2" clId="{316A30A6-925B-7848-AB2B-E0828020D293}" dt="2020-01-22T15:38:27.045" v="705"/>
          <ac:inkMkLst>
            <pc:docMk/>
            <pc:sldMk cId="560467304" sldId="267"/>
            <ac:inkMk id="1067" creationId="{094E2A6C-4F85-ED43-830E-256FF4D83C98}"/>
          </ac:inkMkLst>
        </pc:inkChg>
        <pc:inkChg chg="add">
          <ac:chgData name="Evita Verheijden" userId="23580688_tp_dropbox" providerId="OAuth2" clId="{316A30A6-925B-7848-AB2B-E0828020D293}" dt="2020-01-22T15:38:38.651" v="713"/>
          <ac:inkMkLst>
            <pc:docMk/>
            <pc:sldMk cId="560467304" sldId="267"/>
            <ac:inkMk id="1068" creationId="{FBB7BF62-A57D-7A48-A168-C9FB2AFBC745}"/>
          </ac:inkMkLst>
        </pc:inkChg>
        <pc:inkChg chg="add">
          <ac:chgData name="Evita Verheijden" userId="23580688_tp_dropbox" providerId="OAuth2" clId="{316A30A6-925B-7848-AB2B-E0828020D293}" dt="2020-01-22T15:38:39.241" v="714"/>
          <ac:inkMkLst>
            <pc:docMk/>
            <pc:sldMk cId="560467304" sldId="267"/>
            <ac:inkMk id="1069" creationId="{28376C47-A286-B249-B87F-62C4F66BFC72}"/>
          </ac:inkMkLst>
        </pc:inkChg>
        <pc:inkChg chg="add">
          <ac:chgData name="Evita Verheijden" userId="23580688_tp_dropbox" providerId="OAuth2" clId="{316A30A6-925B-7848-AB2B-E0828020D293}" dt="2020-01-22T15:38:39.597" v="715"/>
          <ac:inkMkLst>
            <pc:docMk/>
            <pc:sldMk cId="560467304" sldId="267"/>
            <ac:inkMk id="1070" creationId="{7A588331-8D30-614C-8B0B-BAF23D1AFAAD}"/>
          </ac:inkMkLst>
        </pc:inkChg>
        <pc:inkChg chg="add">
          <ac:chgData name="Evita Verheijden" userId="23580688_tp_dropbox" providerId="OAuth2" clId="{316A30A6-925B-7848-AB2B-E0828020D293}" dt="2020-01-22T15:38:39.871" v="716"/>
          <ac:inkMkLst>
            <pc:docMk/>
            <pc:sldMk cId="560467304" sldId="267"/>
            <ac:inkMk id="1071" creationId="{C8939241-E9D1-CB47-BA6F-A630D3A17764}"/>
          </ac:inkMkLst>
        </pc:inkChg>
        <pc:inkChg chg="add">
          <ac:chgData name="Evita Verheijden" userId="23580688_tp_dropbox" providerId="OAuth2" clId="{316A30A6-925B-7848-AB2B-E0828020D293}" dt="2020-01-22T15:38:40.165" v="717"/>
          <ac:inkMkLst>
            <pc:docMk/>
            <pc:sldMk cId="560467304" sldId="267"/>
            <ac:inkMk id="1072" creationId="{370BF284-23BC-C04F-AEAC-B1FC1A95507F}"/>
          </ac:inkMkLst>
        </pc:inkChg>
        <pc:inkChg chg="add">
          <ac:chgData name="Evita Verheijden" userId="23580688_tp_dropbox" providerId="OAuth2" clId="{316A30A6-925B-7848-AB2B-E0828020D293}" dt="2020-01-22T15:38:40.423" v="718"/>
          <ac:inkMkLst>
            <pc:docMk/>
            <pc:sldMk cId="560467304" sldId="267"/>
            <ac:inkMk id="1073" creationId="{E80658A2-88CF-8841-8C56-09BEE7FA69E6}"/>
          </ac:inkMkLst>
        </pc:inkChg>
        <pc:inkChg chg="add">
          <ac:chgData name="Evita Verheijden" userId="23580688_tp_dropbox" providerId="OAuth2" clId="{316A30A6-925B-7848-AB2B-E0828020D293}" dt="2020-01-22T15:38:40.731" v="719"/>
          <ac:inkMkLst>
            <pc:docMk/>
            <pc:sldMk cId="560467304" sldId="267"/>
            <ac:inkMk id="1074" creationId="{31FD8B56-3A5A-DC48-8A5F-4EA22C0C050A}"/>
          </ac:inkMkLst>
        </pc:inkChg>
        <pc:inkChg chg="add">
          <ac:chgData name="Evita Verheijden" userId="23580688_tp_dropbox" providerId="OAuth2" clId="{316A30A6-925B-7848-AB2B-E0828020D293}" dt="2020-01-22T15:38:41.045" v="720"/>
          <ac:inkMkLst>
            <pc:docMk/>
            <pc:sldMk cId="560467304" sldId="267"/>
            <ac:inkMk id="1075" creationId="{4EDEEE3C-F3CB-334F-9358-7808EBC1A27F}"/>
          </ac:inkMkLst>
        </pc:inkChg>
        <pc:inkChg chg="add">
          <ac:chgData name="Evita Verheijden" userId="23580688_tp_dropbox" providerId="OAuth2" clId="{316A30A6-925B-7848-AB2B-E0828020D293}" dt="2020-01-22T15:38:41.336" v="721"/>
          <ac:inkMkLst>
            <pc:docMk/>
            <pc:sldMk cId="560467304" sldId="267"/>
            <ac:inkMk id="1076" creationId="{1B176A7D-F685-F54E-8BB2-DECA92EC2B38}"/>
          </ac:inkMkLst>
        </pc:inkChg>
        <pc:inkChg chg="add">
          <ac:chgData name="Evita Verheijden" userId="23580688_tp_dropbox" providerId="OAuth2" clId="{316A30A6-925B-7848-AB2B-E0828020D293}" dt="2020-01-22T15:38:41.582" v="722"/>
          <ac:inkMkLst>
            <pc:docMk/>
            <pc:sldMk cId="560467304" sldId="267"/>
            <ac:inkMk id="1077" creationId="{B6538A63-9D45-514C-BDD3-FD2C888C78E5}"/>
          </ac:inkMkLst>
        </pc:inkChg>
        <pc:inkChg chg="add">
          <ac:chgData name="Evita Verheijden" userId="23580688_tp_dropbox" providerId="OAuth2" clId="{316A30A6-925B-7848-AB2B-E0828020D293}" dt="2020-01-22T15:38:41.880" v="723"/>
          <ac:inkMkLst>
            <pc:docMk/>
            <pc:sldMk cId="560467304" sldId="267"/>
            <ac:inkMk id="1078" creationId="{9A8F2334-B32D-0649-A193-1B1B182B3C29}"/>
          </ac:inkMkLst>
        </pc:inkChg>
        <pc:inkChg chg="add">
          <ac:chgData name="Evita Verheijden" userId="23580688_tp_dropbox" providerId="OAuth2" clId="{316A30A6-925B-7848-AB2B-E0828020D293}" dt="2020-01-22T15:38:42.161" v="724"/>
          <ac:inkMkLst>
            <pc:docMk/>
            <pc:sldMk cId="560467304" sldId="267"/>
            <ac:inkMk id="1079" creationId="{4226B4FC-D584-434F-B501-24424502AFEF}"/>
          </ac:inkMkLst>
        </pc:inkChg>
        <pc:inkChg chg="add del">
          <ac:chgData name="Evita Verheijden" userId="23580688_tp_dropbox" providerId="OAuth2" clId="{316A30A6-925B-7848-AB2B-E0828020D293}" dt="2020-01-22T15:38:43.622" v="727"/>
          <ac:inkMkLst>
            <pc:docMk/>
            <pc:sldMk cId="560467304" sldId="267"/>
            <ac:inkMk id="1080" creationId="{0C383061-C2B6-114F-A46E-A5B0AB5E5D46}"/>
          </ac:inkMkLst>
        </pc:inkChg>
        <pc:inkChg chg="add del">
          <ac:chgData name="Evita Verheijden" userId="23580688_tp_dropbox" providerId="OAuth2" clId="{316A30A6-925B-7848-AB2B-E0828020D293}" dt="2020-01-22T15:38:43.622" v="727"/>
          <ac:inkMkLst>
            <pc:docMk/>
            <pc:sldMk cId="560467304" sldId="267"/>
            <ac:inkMk id="1081" creationId="{3787FDF3-4D6F-044A-86EE-F453783FA746}"/>
          </ac:inkMkLst>
        </pc:inkChg>
        <pc:inkChg chg="add reco">
          <ac:chgData name="Evita Verheijden" userId="23580688_tp_dropbox" providerId="OAuth2" clId="{316A30A6-925B-7848-AB2B-E0828020D293}" dt="2020-01-22T15:38:43.622" v="727"/>
          <ac:inkMkLst>
            <pc:docMk/>
            <pc:sldMk cId="560467304" sldId="267"/>
            <ac:inkMk id="1082" creationId="{2793A88C-99B2-F542-84A7-087607108D06}"/>
          </ac:inkMkLst>
        </pc:inkChg>
        <pc:inkChg chg="add del">
          <ac:chgData name="Evita Verheijden" userId="23580688_tp_dropbox" providerId="OAuth2" clId="{316A30A6-925B-7848-AB2B-E0828020D293}" dt="2020-01-22T15:39:05.851" v="732"/>
          <ac:inkMkLst>
            <pc:docMk/>
            <pc:sldMk cId="560467304" sldId="267"/>
            <ac:inkMk id="1084" creationId="{4BC1D82B-E93D-0B49-ACC9-454A03830608}"/>
          </ac:inkMkLst>
        </pc:inkChg>
        <pc:inkChg chg="add del">
          <ac:chgData name="Evita Verheijden" userId="23580688_tp_dropbox" providerId="OAuth2" clId="{316A30A6-925B-7848-AB2B-E0828020D293}" dt="2020-01-22T15:39:05.704" v="731"/>
          <ac:inkMkLst>
            <pc:docMk/>
            <pc:sldMk cId="560467304" sldId="267"/>
            <ac:inkMk id="1085" creationId="{BF7A5C2A-EE91-A647-A09E-F7146D303793}"/>
          </ac:inkMkLst>
        </pc:inkChg>
        <pc:inkChg chg="add del reco">
          <ac:chgData name="Evita Verheijden" userId="23580688_tp_dropbox" providerId="OAuth2" clId="{316A30A6-925B-7848-AB2B-E0828020D293}" dt="2020-01-22T15:39:05.704" v="731"/>
          <ac:inkMkLst>
            <pc:docMk/>
            <pc:sldMk cId="560467304" sldId="267"/>
            <ac:inkMk id="1086" creationId="{864CE53F-4329-894F-8DAB-304AE1F6ADD1}"/>
          </ac:inkMkLst>
        </pc:inkChg>
        <pc:inkChg chg="add del">
          <ac:chgData name="Evita Verheijden" userId="23580688_tp_dropbox" providerId="OAuth2" clId="{316A30A6-925B-7848-AB2B-E0828020D293}" dt="2020-01-22T15:39:11.107" v="739"/>
          <ac:inkMkLst>
            <pc:docMk/>
            <pc:sldMk cId="560467304" sldId="267"/>
            <ac:inkMk id="1088" creationId="{21D4A1B5-C250-8B43-964E-33442C02B422}"/>
          </ac:inkMkLst>
        </pc:inkChg>
        <pc:inkChg chg="add del">
          <ac:chgData name="Evita Verheijden" userId="23580688_tp_dropbox" providerId="OAuth2" clId="{316A30A6-925B-7848-AB2B-E0828020D293}" dt="2020-01-22T15:39:10.279" v="738"/>
          <ac:inkMkLst>
            <pc:docMk/>
            <pc:sldMk cId="560467304" sldId="267"/>
            <ac:inkMk id="1089" creationId="{1F1366F2-8455-1C4D-8B66-89E336C42D5B}"/>
          </ac:inkMkLst>
        </pc:inkChg>
        <pc:inkChg chg="add del">
          <ac:chgData name="Evita Verheijden" userId="23580688_tp_dropbox" providerId="OAuth2" clId="{316A30A6-925B-7848-AB2B-E0828020D293}" dt="2020-01-22T15:39:09.697" v="737"/>
          <ac:inkMkLst>
            <pc:docMk/>
            <pc:sldMk cId="560467304" sldId="267"/>
            <ac:inkMk id="1090" creationId="{85B53B41-360F-7E40-AF08-BFFEB5E8F009}"/>
          </ac:inkMkLst>
        </pc:inkChg>
        <pc:inkChg chg="add del reco">
          <ac:chgData name="Evita Verheijden" userId="23580688_tp_dropbox" providerId="OAuth2" clId="{316A30A6-925B-7848-AB2B-E0828020D293}" dt="2020-01-22T15:39:09.697" v="737"/>
          <ac:inkMkLst>
            <pc:docMk/>
            <pc:sldMk cId="560467304" sldId="267"/>
            <ac:inkMk id="1091" creationId="{CE6FA21F-5420-1045-9DEF-F05ADBD6F746}"/>
          </ac:inkMkLst>
        </pc:inkChg>
        <pc:inkChg chg="add del">
          <ac:chgData name="Evita Verheijden" userId="23580688_tp_dropbox" providerId="OAuth2" clId="{316A30A6-925B-7848-AB2B-E0828020D293}" dt="2020-01-22T15:39:15.036" v="742"/>
          <ac:inkMkLst>
            <pc:docMk/>
            <pc:sldMk cId="560467304" sldId="267"/>
            <ac:inkMk id="1093" creationId="{8692D800-EA01-914B-BE88-DDF7229331B2}"/>
          </ac:inkMkLst>
        </pc:inkChg>
        <pc:inkChg chg="add del">
          <ac:chgData name="Evita Verheijden" userId="23580688_tp_dropbox" providerId="OAuth2" clId="{316A30A6-925B-7848-AB2B-E0828020D293}" dt="2020-01-22T15:39:15.036" v="742"/>
          <ac:inkMkLst>
            <pc:docMk/>
            <pc:sldMk cId="560467304" sldId="267"/>
            <ac:inkMk id="1094" creationId="{8C58AFB1-B759-C84C-89E8-627E9679C447}"/>
          </ac:inkMkLst>
        </pc:inkChg>
        <pc:inkChg chg="add reco">
          <ac:chgData name="Evita Verheijden" userId="23580688_tp_dropbox" providerId="OAuth2" clId="{316A30A6-925B-7848-AB2B-E0828020D293}" dt="2020-01-22T15:39:15.036" v="742"/>
          <ac:inkMkLst>
            <pc:docMk/>
            <pc:sldMk cId="560467304" sldId="267"/>
            <ac:inkMk id="1095" creationId="{EDBE145F-2333-9643-B4D2-C97E101FD51C}"/>
          </ac:inkMkLst>
        </pc:inkChg>
      </pc:sldChg>
      <pc:sldChg chg="addSp delSp modSp">
        <pc:chgData name="Evita Verheijden" userId="23580688_tp_dropbox" providerId="OAuth2" clId="{316A30A6-925B-7848-AB2B-E0828020D293}" dt="2020-01-22T15:41:46.708" v="912" actId="1076"/>
        <pc:sldMkLst>
          <pc:docMk/>
          <pc:sldMk cId="3051391568" sldId="268"/>
        </pc:sldMkLst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3" creationId="{3C0EAC30-69FF-8946-AEC1-8D718D010952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4" creationId="{FA95C8E3-E79E-3F42-96FA-573B30875995}"/>
          </ac:inkMkLst>
        </pc:inkChg>
        <pc:inkChg chg="add">
          <ac:chgData name="Evita Verheijden" userId="23580688_tp_dropbox" providerId="OAuth2" clId="{316A30A6-925B-7848-AB2B-E0828020D293}" dt="2020-01-22T15:39:42.747" v="745"/>
          <ac:inkMkLst>
            <pc:docMk/>
            <pc:sldMk cId="3051391568" sldId="268"/>
            <ac:inkMk id="5" creationId="{EFB9B4F0-98DA-6248-9B4E-B38C29DFA35C}"/>
          </ac:inkMkLst>
        </pc:inkChg>
        <pc:inkChg chg="add">
          <ac:chgData name="Evita Verheijden" userId="23580688_tp_dropbox" providerId="OAuth2" clId="{316A30A6-925B-7848-AB2B-E0828020D293}" dt="2020-01-22T15:39:43.033" v="746"/>
          <ac:inkMkLst>
            <pc:docMk/>
            <pc:sldMk cId="3051391568" sldId="268"/>
            <ac:inkMk id="6" creationId="{8101DBC0-FA46-C648-A41C-C6AFD8A8A7CB}"/>
          </ac:inkMkLst>
        </pc:inkChg>
        <pc:inkChg chg="add">
          <ac:chgData name="Evita Verheijden" userId="23580688_tp_dropbox" providerId="OAuth2" clId="{316A30A6-925B-7848-AB2B-E0828020D293}" dt="2020-01-22T15:39:43.308" v="747"/>
          <ac:inkMkLst>
            <pc:docMk/>
            <pc:sldMk cId="3051391568" sldId="268"/>
            <ac:inkMk id="7" creationId="{B16E45DE-A4B8-1D40-8A2C-5B1097B6A13C}"/>
          </ac:inkMkLst>
        </pc:inkChg>
        <pc:inkChg chg="add">
          <ac:chgData name="Evita Verheijden" userId="23580688_tp_dropbox" providerId="OAuth2" clId="{316A30A6-925B-7848-AB2B-E0828020D293}" dt="2020-01-22T15:39:43.574" v="748"/>
          <ac:inkMkLst>
            <pc:docMk/>
            <pc:sldMk cId="3051391568" sldId="268"/>
            <ac:inkMk id="11" creationId="{5015B895-2875-B04F-A80A-C9B684EA9EF9}"/>
          </ac:inkMkLst>
        </pc:inkChg>
        <pc:inkChg chg="add">
          <ac:chgData name="Evita Verheijden" userId="23580688_tp_dropbox" providerId="OAuth2" clId="{316A30A6-925B-7848-AB2B-E0828020D293}" dt="2020-01-22T15:39:43.874" v="749"/>
          <ac:inkMkLst>
            <pc:docMk/>
            <pc:sldMk cId="3051391568" sldId="268"/>
            <ac:inkMk id="13" creationId="{B9A5418C-7DFE-BF45-A8E1-241E033DD33C}"/>
          </ac:inkMkLst>
        </pc:inkChg>
        <pc:inkChg chg="add">
          <ac:chgData name="Evita Verheijden" userId="23580688_tp_dropbox" providerId="OAuth2" clId="{316A30A6-925B-7848-AB2B-E0828020D293}" dt="2020-01-22T15:39:44.654" v="750"/>
          <ac:inkMkLst>
            <pc:docMk/>
            <pc:sldMk cId="3051391568" sldId="268"/>
            <ac:inkMk id="15" creationId="{404134A4-DC16-4240-84ED-6CFBB759D8BD}"/>
          </ac:inkMkLst>
        </pc:inkChg>
        <pc:inkChg chg="add">
          <ac:chgData name="Evita Verheijden" userId="23580688_tp_dropbox" providerId="OAuth2" clId="{316A30A6-925B-7848-AB2B-E0828020D293}" dt="2020-01-22T15:39:44.907" v="751"/>
          <ac:inkMkLst>
            <pc:docMk/>
            <pc:sldMk cId="3051391568" sldId="268"/>
            <ac:inkMk id="16" creationId="{F8C655B3-44A4-5C4B-B99F-6EFAB76EE08D}"/>
          </ac:inkMkLst>
        </pc:inkChg>
        <pc:inkChg chg="add">
          <ac:chgData name="Evita Verheijden" userId="23580688_tp_dropbox" providerId="OAuth2" clId="{316A30A6-925B-7848-AB2B-E0828020D293}" dt="2020-01-22T15:39:45.165" v="752"/>
          <ac:inkMkLst>
            <pc:docMk/>
            <pc:sldMk cId="3051391568" sldId="268"/>
            <ac:inkMk id="17" creationId="{6D5354CA-3DA2-0D49-A0A5-92CDF1B103FA}"/>
          </ac:inkMkLst>
        </pc:inkChg>
        <pc:inkChg chg="add">
          <ac:chgData name="Evita Verheijden" userId="23580688_tp_dropbox" providerId="OAuth2" clId="{316A30A6-925B-7848-AB2B-E0828020D293}" dt="2020-01-22T15:39:45.831" v="753"/>
          <ac:inkMkLst>
            <pc:docMk/>
            <pc:sldMk cId="3051391568" sldId="268"/>
            <ac:inkMk id="18" creationId="{9EDE6BD5-3514-264C-A94C-1F7C052F3D0A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19" creationId="{BA165529-D5B7-7241-A4EB-462DFB88D32D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20" creationId="{98A16BC4-98C2-9D4C-81AD-2760F9F845E4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21" creationId="{AAA648AB-3CF4-E440-A71B-ED8F5200FE0A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22" creationId="{151B2843-AC47-C14C-BDF2-30A5861A957B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24" creationId="{18849F5E-C02A-D840-A863-D2BEC62E4E9F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25" creationId="{6F6AE2CA-D1D4-824C-8C54-FA2B5689EA01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26" creationId="{D2C54F3A-FE83-D140-9B89-605611A53892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27" creationId="{3532CEA5-F055-C14C-9C26-671B0B21C1CA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28" creationId="{8397AC16-1698-CF47-9110-710A65A4CA30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29" creationId="{49F6982F-34EC-E349-9664-3DD8E1186815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30" creationId="{78C11C70-684B-3241-9E29-7991798839DD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31" creationId="{744ED843-10A8-B346-9558-40195C912814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32" creationId="{6DC41A68-4D82-4C41-8B00-858D26676C12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33" creationId="{AC7F0E43-B4C1-8643-B7E9-44C7CA5B22CC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34" creationId="{50DE8966-C374-4E44-83EF-B3652FA69BC1}"/>
          </ac:inkMkLst>
        </pc:inkChg>
        <pc:inkChg chg="add">
          <ac:chgData name="Evita Verheijden" userId="23580688_tp_dropbox" providerId="OAuth2" clId="{316A30A6-925B-7848-AB2B-E0828020D293}" dt="2020-01-22T15:39:49.451" v="769"/>
          <ac:inkMkLst>
            <pc:docMk/>
            <pc:sldMk cId="3051391568" sldId="268"/>
            <ac:inkMk id="35" creationId="{D5FC0A7B-E04E-474E-B56F-1AF32920CA63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36" creationId="{81A37CD1-ABB5-0D44-8BFC-53D4C29F227C}"/>
          </ac:inkMkLst>
        </pc:inkChg>
        <pc:inkChg chg="add del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37" creationId="{02EE5F07-FA29-C641-B6F4-9ADFA4E892DE}"/>
          </ac:inkMkLst>
        </pc:inkChg>
        <pc:inkChg chg="add reco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38" creationId="{FED75E74-2A0C-3E4D-A522-D4DF203082C4}"/>
          </ac:inkMkLst>
        </pc:inkChg>
        <pc:inkChg chg="add reco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39" creationId="{8D9B75E5-EDE1-2D48-ADE7-99AE9FB6A943}"/>
          </ac:inkMkLst>
        </pc:inkChg>
        <pc:inkChg chg="add reco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40" creationId="{D2BD7E05-17BF-5E49-98AF-F30501E20357}"/>
          </ac:inkMkLst>
        </pc:inkChg>
        <pc:inkChg chg="add reco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41" creationId="{7C0F4E26-5A24-F84E-A6AB-BD99756A95F0}"/>
          </ac:inkMkLst>
        </pc:inkChg>
        <pc:inkChg chg="add reco">
          <ac:chgData name="Evita Verheijden" userId="23580688_tp_dropbox" providerId="OAuth2" clId="{316A30A6-925B-7848-AB2B-E0828020D293}" dt="2020-01-22T15:39:50.619" v="772"/>
          <ac:inkMkLst>
            <pc:docMk/>
            <pc:sldMk cId="3051391568" sldId="268"/>
            <ac:inkMk id="42" creationId="{A7EA66EA-2EFE-2C4E-9893-2A9CC58CB472}"/>
          </ac:inkMkLst>
        </pc:inkChg>
        <pc:inkChg chg="add">
          <ac:chgData name="Evita Verheijden" userId="23580688_tp_dropbox" providerId="OAuth2" clId="{316A30A6-925B-7848-AB2B-E0828020D293}" dt="2020-01-22T15:39:51.210" v="773"/>
          <ac:inkMkLst>
            <pc:docMk/>
            <pc:sldMk cId="3051391568" sldId="268"/>
            <ac:inkMk id="48" creationId="{D0959E8C-04B0-5247-8AB5-74C2D07FF2C3}"/>
          </ac:inkMkLst>
        </pc:inkChg>
        <pc:inkChg chg="add">
          <ac:chgData name="Evita Verheijden" userId="23580688_tp_dropbox" providerId="OAuth2" clId="{316A30A6-925B-7848-AB2B-E0828020D293}" dt="2020-01-22T15:39:51.436" v="774"/>
          <ac:inkMkLst>
            <pc:docMk/>
            <pc:sldMk cId="3051391568" sldId="268"/>
            <ac:inkMk id="49" creationId="{B0856136-FA05-E246-BD56-2BF6D7B4DE85}"/>
          </ac:inkMkLst>
        </pc:inkChg>
        <pc:inkChg chg="add">
          <ac:chgData name="Evita Verheijden" userId="23580688_tp_dropbox" providerId="OAuth2" clId="{316A30A6-925B-7848-AB2B-E0828020D293}" dt="2020-01-22T15:39:51.802" v="775"/>
          <ac:inkMkLst>
            <pc:docMk/>
            <pc:sldMk cId="3051391568" sldId="268"/>
            <ac:inkMk id="50" creationId="{CD9FB712-455B-3040-8316-BA79F34D544E}"/>
          </ac:inkMkLst>
        </pc:inkChg>
        <pc:inkChg chg="add">
          <ac:chgData name="Evita Verheijden" userId="23580688_tp_dropbox" providerId="OAuth2" clId="{316A30A6-925B-7848-AB2B-E0828020D293}" dt="2020-01-22T15:39:52.077" v="776"/>
          <ac:inkMkLst>
            <pc:docMk/>
            <pc:sldMk cId="3051391568" sldId="268"/>
            <ac:inkMk id="51" creationId="{1B8565FF-4B3A-764B-9643-A755A07D9E01}"/>
          </ac:inkMkLst>
        </pc:inkChg>
        <pc:inkChg chg="add">
          <ac:chgData name="Evita Verheijden" userId="23580688_tp_dropbox" providerId="OAuth2" clId="{316A30A6-925B-7848-AB2B-E0828020D293}" dt="2020-01-22T15:39:52.327" v="777"/>
          <ac:inkMkLst>
            <pc:docMk/>
            <pc:sldMk cId="3051391568" sldId="268"/>
            <ac:inkMk id="52" creationId="{500B6917-7AFA-0249-B93C-85A05FFFF21B}"/>
          </ac:inkMkLst>
        </pc:inkChg>
        <pc:inkChg chg="add">
          <ac:chgData name="Evita Verheijden" userId="23580688_tp_dropbox" providerId="OAuth2" clId="{316A30A6-925B-7848-AB2B-E0828020D293}" dt="2020-01-22T15:39:52.562" v="778"/>
          <ac:inkMkLst>
            <pc:docMk/>
            <pc:sldMk cId="3051391568" sldId="268"/>
            <ac:inkMk id="53" creationId="{D9C1D9B3-F432-AB42-B50E-DB8B61654630}"/>
          </ac:inkMkLst>
        </pc:inkChg>
        <pc:inkChg chg="add">
          <ac:chgData name="Evita Verheijden" userId="23580688_tp_dropbox" providerId="OAuth2" clId="{316A30A6-925B-7848-AB2B-E0828020D293}" dt="2020-01-22T15:39:52.799" v="779"/>
          <ac:inkMkLst>
            <pc:docMk/>
            <pc:sldMk cId="3051391568" sldId="268"/>
            <ac:inkMk id="54" creationId="{1529817E-A84C-7D46-BB4E-23CAD8AB5341}"/>
          </ac:inkMkLst>
        </pc:inkChg>
        <pc:inkChg chg="add del">
          <ac:chgData name="Evita Verheijden" userId="23580688_tp_dropbox" providerId="OAuth2" clId="{316A30A6-925B-7848-AB2B-E0828020D293}" dt="2020-01-22T15:39:56.523" v="792"/>
          <ac:inkMkLst>
            <pc:docMk/>
            <pc:sldMk cId="3051391568" sldId="268"/>
            <ac:inkMk id="55" creationId="{488704DF-46A5-4D47-8D36-DDC96D93AC4A}"/>
          </ac:inkMkLst>
        </pc:inkChg>
        <pc:inkChg chg="add del">
          <ac:chgData name="Evita Verheijden" userId="23580688_tp_dropbox" providerId="OAuth2" clId="{316A30A6-925B-7848-AB2B-E0828020D293}" dt="2020-01-22T15:39:56.523" v="792"/>
          <ac:inkMkLst>
            <pc:docMk/>
            <pc:sldMk cId="3051391568" sldId="268"/>
            <ac:inkMk id="56" creationId="{8418572A-9072-FE49-A53E-A04F6A61FBC2}"/>
          </ac:inkMkLst>
        </pc:inkChg>
        <pc:inkChg chg="add">
          <ac:chgData name="Evita Verheijden" userId="23580688_tp_dropbox" providerId="OAuth2" clId="{316A30A6-925B-7848-AB2B-E0828020D293}" dt="2020-01-22T15:39:53.468" v="782"/>
          <ac:inkMkLst>
            <pc:docMk/>
            <pc:sldMk cId="3051391568" sldId="268"/>
            <ac:inkMk id="57" creationId="{4293220A-EF2F-3C42-9A7B-483FB34CCCC6}"/>
          </ac:inkMkLst>
        </pc:inkChg>
        <pc:inkChg chg="add">
          <ac:chgData name="Evita Verheijden" userId="23580688_tp_dropbox" providerId="OAuth2" clId="{316A30A6-925B-7848-AB2B-E0828020D293}" dt="2020-01-22T15:39:53.718" v="783"/>
          <ac:inkMkLst>
            <pc:docMk/>
            <pc:sldMk cId="3051391568" sldId="268"/>
            <ac:inkMk id="58" creationId="{E81E3B1A-B734-B242-8B43-9B6E9F2F5721}"/>
          </ac:inkMkLst>
        </pc:inkChg>
        <pc:inkChg chg="add">
          <ac:chgData name="Evita Verheijden" userId="23580688_tp_dropbox" providerId="OAuth2" clId="{316A30A6-925B-7848-AB2B-E0828020D293}" dt="2020-01-22T15:39:53.935" v="784"/>
          <ac:inkMkLst>
            <pc:docMk/>
            <pc:sldMk cId="3051391568" sldId="268"/>
            <ac:inkMk id="59" creationId="{3A7A401E-C37C-5F42-9EBC-2C53A16B801B}"/>
          </ac:inkMkLst>
        </pc:inkChg>
        <pc:inkChg chg="add">
          <ac:chgData name="Evita Verheijden" userId="23580688_tp_dropbox" providerId="OAuth2" clId="{316A30A6-925B-7848-AB2B-E0828020D293}" dt="2020-01-22T15:39:54.165" v="785"/>
          <ac:inkMkLst>
            <pc:docMk/>
            <pc:sldMk cId="3051391568" sldId="268"/>
            <ac:inkMk id="60" creationId="{70F2B37B-931B-FD49-80B9-E31EF5FC949E}"/>
          </ac:inkMkLst>
        </pc:inkChg>
        <pc:inkChg chg="add">
          <ac:chgData name="Evita Verheijden" userId="23580688_tp_dropbox" providerId="OAuth2" clId="{316A30A6-925B-7848-AB2B-E0828020D293}" dt="2020-01-22T15:39:54.390" v="786"/>
          <ac:inkMkLst>
            <pc:docMk/>
            <pc:sldMk cId="3051391568" sldId="268"/>
            <ac:inkMk id="61" creationId="{B110192E-C857-5B49-88B7-7FB0002A70DD}"/>
          </ac:inkMkLst>
        </pc:inkChg>
        <pc:inkChg chg="add del">
          <ac:chgData name="Evita Verheijden" userId="23580688_tp_dropbox" providerId="OAuth2" clId="{316A30A6-925B-7848-AB2B-E0828020D293}" dt="2020-01-22T15:39:56.523" v="792"/>
          <ac:inkMkLst>
            <pc:docMk/>
            <pc:sldMk cId="3051391568" sldId="268"/>
            <ac:inkMk id="62" creationId="{73229BC3-D99D-144A-B5C0-7154CAB185A1}"/>
          </ac:inkMkLst>
        </pc:inkChg>
        <pc:inkChg chg="add del">
          <ac:chgData name="Evita Verheijden" userId="23580688_tp_dropbox" providerId="OAuth2" clId="{316A30A6-925B-7848-AB2B-E0828020D293}" dt="2020-01-22T15:39:56.523" v="792"/>
          <ac:inkMkLst>
            <pc:docMk/>
            <pc:sldMk cId="3051391568" sldId="268"/>
            <ac:inkMk id="63" creationId="{4D41D751-62FA-F942-B634-56528036E4BB}"/>
          </ac:inkMkLst>
        </pc:inkChg>
        <pc:inkChg chg="add del">
          <ac:chgData name="Evita Verheijden" userId="23580688_tp_dropbox" providerId="OAuth2" clId="{316A30A6-925B-7848-AB2B-E0828020D293}" dt="2020-01-22T15:39:56.523" v="792"/>
          <ac:inkMkLst>
            <pc:docMk/>
            <pc:sldMk cId="3051391568" sldId="268"/>
            <ac:inkMk id="1024" creationId="{0F92EF5D-4D06-444F-B06C-4199F9B9C9B7}"/>
          </ac:inkMkLst>
        </pc:inkChg>
        <pc:inkChg chg="add del">
          <ac:chgData name="Evita Verheijden" userId="23580688_tp_dropbox" providerId="OAuth2" clId="{316A30A6-925B-7848-AB2B-E0828020D293}" dt="2020-01-22T15:39:56.523" v="792"/>
          <ac:inkMkLst>
            <pc:docMk/>
            <pc:sldMk cId="3051391568" sldId="268"/>
            <ac:inkMk id="1025" creationId="{C934FE28-4647-8748-83E7-3EC401D2323C}"/>
          </ac:inkMkLst>
        </pc:inkChg>
        <pc:inkChg chg="add del">
          <ac:chgData name="Evita Verheijden" userId="23580688_tp_dropbox" providerId="OAuth2" clId="{316A30A6-925B-7848-AB2B-E0828020D293}" dt="2020-01-22T15:39:56.523" v="792"/>
          <ac:inkMkLst>
            <pc:docMk/>
            <pc:sldMk cId="3051391568" sldId="268"/>
            <ac:inkMk id="1027" creationId="{F80E7307-7E09-4043-90F3-A1DA97EAC62A}"/>
          </ac:inkMkLst>
        </pc:inkChg>
        <pc:inkChg chg="add reco">
          <ac:chgData name="Evita Verheijden" userId="23580688_tp_dropbox" providerId="OAuth2" clId="{316A30A6-925B-7848-AB2B-E0828020D293}" dt="2020-01-22T15:39:56.523" v="792"/>
          <ac:inkMkLst>
            <pc:docMk/>
            <pc:sldMk cId="3051391568" sldId="268"/>
            <ac:inkMk id="1028" creationId="{FE5DFF85-98B0-CF45-961F-FDD73304D434}"/>
          </ac:inkMkLst>
        </pc:inkChg>
        <pc:inkChg chg="add reco">
          <ac:chgData name="Evita Verheijden" userId="23580688_tp_dropbox" providerId="OAuth2" clId="{316A30A6-925B-7848-AB2B-E0828020D293}" dt="2020-01-22T15:39:56.523" v="792"/>
          <ac:inkMkLst>
            <pc:docMk/>
            <pc:sldMk cId="3051391568" sldId="268"/>
            <ac:inkMk id="1029" creationId="{CF8E17A1-4D9B-5B41-AD56-59061A8D8D71}"/>
          </ac:inkMkLst>
        </pc:inkChg>
        <pc:inkChg chg="add reco">
          <ac:chgData name="Evita Verheijden" userId="23580688_tp_dropbox" providerId="OAuth2" clId="{316A30A6-925B-7848-AB2B-E0828020D293}" dt="2020-01-22T15:39:56.523" v="792"/>
          <ac:inkMkLst>
            <pc:docMk/>
            <pc:sldMk cId="3051391568" sldId="268"/>
            <ac:inkMk id="1030" creationId="{760C79AA-8DFA-4241-9509-EFF574145330}"/>
          </ac:inkMkLst>
        </pc:inkChg>
        <pc:inkChg chg="add del">
          <ac:chgData name="Evita Verheijden" userId="23580688_tp_dropbox" providerId="OAuth2" clId="{316A30A6-925B-7848-AB2B-E0828020D293}" dt="2020-01-22T15:40:00.275" v="796"/>
          <ac:inkMkLst>
            <pc:docMk/>
            <pc:sldMk cId="3051391568" sldId="268"/>
            <ac:inkMk id="1034" creationId="{F76365E9-7640-FF46-97BB-D0196BB0B5E2}"/>
          </ac:inkMkLst>
        </pc:inkChg>
        <pc:inkChg chg="add del">
          <ac:chgData name="Evita Verheijden" userId="23580688_tp_dropbox" providerId="OAuth2" clId="{316A30A6-925B-7848-AB2B-E0828020D293}" dt="2020-01-22T15:40:00.275" v="796"/>
          <ac:inkMkLst>
            <pc:docMk/>
            <pc:sldMk cId="3051391568" sldId="268"/>
            <ac:inkMk id="1035" creationId="{D17A93D4-67C7-054C-9A1D-E0BD6830264B}"/>
          </ac:inkMkLst>
        </pc:inkChg>
        <pc:inkChg chg="add del">
          <ac:chgData name="Evita Verheijden" userId="23580688_tp_dropbox" providerId="OAuth2" clId="{316A30A6-925B-7848-AB2B-E0828020D293}" dt="2020-01-22T15:40:00.275" v="796"/>
          <ac:inkMkLst>
            <pc:docMk/>
            <pc:sldMk cId="3051391568" sldId="268"/>
            <ac:inkMk id="1036" creationId="{EAFFA097-85A4-E64D-A3E4-5924629E9340}"/>
          </ac:inkMkLst>
        </pc:inkChg>
        <pc:inkChg chg="add reco">
          <ac:chgData name="Evita Verheijden" userId="23580688_tp_dropbox" providerId="OAuth2" clId="{316A30A6-925B-7848-AB2B-E0828020D293}" dt="2020-01-22T15:40:00.275" v="796"/>
          <ac:inkMkLst>
            <pc:docMk/>
            <pc:sldMk cId="3051391568" sldId="268"/>
            <ac:inkMk id="1037" creationId="{AD286260-3AE2-5740-8A7E-4DE6FE26EAF2}"/>
          </ac:inkMkLst>
        </pc:inkChg>
        <pc:inkChg chg="add del">
          <ac:chgData name="Evita Verheijden" userId="23580688_tp_dropbox" providerId="OAuth2" clId="{316A30A6-925B-7848-AB2B-E0828020D293}" dt="2020-01-22T15:40:04.059" v="799"/>
          <ac:inkMkLst>
            <pc:docMk/>
            <pc:sldMk cId="3051391568" sldId="268"/>
            <ac:inkMk id="1039" creationId="{416EF4EB-6E5E-254B-A106-B96294770695}"/>
          </ac:inkMkLst>
        </pc:inkChg>
        <pc:inkChg chg="add del">
          <ac:chgData name="Evita Verheijden" userId="23580688_tp_dropbox" providerId="OAuth2" clId="{316A30A6-925B-7848-AB2B-E0828020D293}" dt="2020-01-22T15:40:08.546" v="808"/>
          <ac:inkMkLst>
            <pc:docMk/>
            <pc:sldMk cId="3051391568" sldId="268"/>
            <ac:inkMk id="1040" creationId="{43BA3ED1-C040-9143-B413-DF49B2092765}"/>
          </ac:inkMkLst>
        </pc:inkChg>
        <pc:inkChg chg="add del">
          <ac:chgData name="Evita Verheijden" userId="23580688_tp_dropbox" providerId="OAuth2" clId="{316A30A6-925B-7848-AB2B-E0828020D293}" dt="2020-01-22T15:40:08.546" v="808"/>
          <ac:inkMkLst>
            <pc:docMk/>
            <pc:sldMk cId="3051391568" sldId="268"/>
            <ac:inkMk id="1041" creationId="{C78E9D23-4715-5A4F-B48B-F05099542402}"/>
          </ac:inkMkLst>
        </pc:inkChg>
        <pc:inkChg chg="add del">
          <ac:chgData name="Evita Verheijden" userId="23580688_tp_dropbox" providerId="OAuth2" clId="{316A30A6-925B-7848-AB2B-E0828020D293}" dt="2020-01-22T15:40:08.546" v="808"/>
          <ac:inkMkLst>
            <pc:docMk/>
            <pc:sldMk cId="3051391568" sldId="268"/>
            <ac:inkMk id="1042" creationId="{0BBD3954-5D5E-9044-A54D-775DD944664F}"/>
          </ac:inkMkLst>
        </pc:inkChg>
        <pc:inkChg chg="add del">
          <ac:chgData name="Evita Verheijden" userId="23580688_tp_dropbox" providerId="OAuth2" clId="{316A30A6-925B-7848-AB2B-E0828020D293}" dt="2020-01-22T15:40:08.546" v="808"/>
          <ac:inkMkLst>
            <pc:docMk/>
            <pc:sldMk cId="3051391568" sldId="268"/>
            <ac:inkMk id="1043" creationId="{73958FFF-B5ED-164E-91AC-D4646F5720E4}"/>
          </ac:inkMkLst>
        </pc:inkChg>
        <pc:inkChg chg="add del">
          <ac:chgData name="Evita Verheijden" userId="23580688_tp_dropbox" providerId="OAuth2" clId="{316A30A6-925B-7848-AB2B-E0828020D293}" dt="2020-01-22T15:40:08.546" v="808"/>
          <ac:inkMkLst>
            <pc:docMk/>
            <pc:sldMk cId="3051391568" sldId="268"/>
            <ac:inkMk id="1044" creationId="{4801C2F2-D1EE-4A4A-9FCD-D0A9C90C807F}"/>
          </ac:inkMkLst>
        </pc:inkChg>
        <pc:inkChg chg="add del">
          <ac:chgData name="Evita Verheijden" userId="23580688_tp_dropbox" providerId="OAuth2" clId="{316A30A6-925B-7848-AB2B-E0828020D293}" dt="2020-01-22T15:40:08.546" v="808"/>
          <ac:inkMkLst>
            <pc:docMk/>
            <pc:sldMk cId="3051391568" sldId="268"/>
            <ac:inkMk id="1045" creationId="{5A8C1A14-1FD5-B345-BD01-BB9930B031C9}"/>
          </ac:inkMkLst>
        </pc:inkChg>
        <pc:inkChg chg="add del">
          <ac:chgData name="Evita Verheijden" userId="23580688_tp_dropbox" providerId="OAuth2" clId="{316A30A6-925B-7848-AB2B-E0828020D293}" dt="2020-01-22T15:40:08.546" v="808"/>
          <ac:inkMkLst>
            <pc:docMk/>
            <pc:sldMk cId="3051391568" sldId="268"/>
            <ac:inkMk id="1046" creationId="{0315F1CD-29EA-4046-BD1E-8047654DE1C7}"/>
          </ac:inkMkLst>
        </pc:inkChg>
        <pc:inkChg chg="add del">
          <ac:chgData name="Evita Verheijden" userId="23580688_tp_dropbox" providerId="OAuth2" clId="{316A30A6-925B-7848-AB2B-E0828020D293}" dt="2020-01-22T15:40:08.546" v="808"/>
          <ac:inkMkLst>
            <pc:docMk/>
            <pc:sldMk cId="3051391568" sldId="268"/>
            <ac:inkMk id="1047" creationId="{8888DB82-A7A6-4745-A40D-0284D35D8ADC}"/>
          </ac:inkMkLst>
        </pc:inkChg>
        <pc:inkChg chg="add reco">
          <ac:chgData name="Evita Verheijden" userId="23580688_tp_dropbox" providerId="OAuth2" clId="{316A30A6-925B-7848-AB2B-E0828020D293}" dt="2020-01-22T15:40:08.546" v="808"/>
          <ac:inkMkLst>
            <pc:docMk/>
            <pc:sldMk cId="3051391568" sldId="268"/>
            <ac:inkMk id="1048" creationId="{2E4C21FF-76A0-BF43-B31B-449D159BFAA6}"/>
          </ac:inkMkLst>
        </pc:inkChg>
        <pc:inkChg chg="add del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50" creationId="{A0B747D9-8348-874E-B804-799B5334348B}"/>
          </ac:inkMkLst>
        </pc:inkChg>
        <pc:inkChg chg="add del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51" creationId="{4B35E25F-68B5-4F45-AEA0-6D2498FA2E24}"/>
          </ac:inkMkLst>
        </pc:inkChg>
        <pc:inkChg chg="add del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52" creationId="{BB6D8D66-3E1F-424B-8621-C63071BF0423}"/>
          </ac:inkMkLst>
        </pc:inkChg>
        <pc:inkChg chg="add del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53" creationId="{50A88C97-6F5E-6A45-AEDA-0A8AE8828021}"/>
          </ac:inkMkLst>
        </pc:inkChg>
        <pc:inkChg chg="add del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54" creationId="{3EE273E9-1963-CE4F-8D3F-A854BF540A2B}"/>
          </ac:inkMkLst>
        </pc:inkChg>
        <pc:inkChg chg="add del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55" creationId="{3103FB0A-A22E-F74C-B618-6B94AB6D7CED}"/>
          </ac:inkMkLst>
        </pc:inkChg>
        <pc:inkChg chg="add del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56" creationId="{903FE4EA-B739-3D47-BD52-74CF7C60FB60}"/>
          </ac:inkMkLst>
        </pc:inkChg>
        <pc:inkChg chg="add del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57" creationId="{3FD3785F-0AF1-7B4E-B21E-71990A1D7707}"/>
          </ac:inkMkLst>
        </pc:inkChg>
        <pc:inkChg chg="add del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58" creationId="{69FD9DBD-EAF4-2346-9661-35DF33DE257B}"/>
          </ac:inkMkLst>
        </pc:inkChg>
        <pc:inkChg chg="add del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59" creationId="{D9032BBE-CF6A-9641-9AE3-C0D531C494A4}"/>
          </ac:inkMkLst>
        </pc:inkChg>
        <pc:inkChg chg="add del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60" creationId="{97466035-5845-4E4C-A8CE-84FAA1760979}"/>
          </ac:inkMkLst>
        </pc:inkChg>
        <pc:inkChg chg="add reco">
          <ac:chgData name="Evita Verheijden" userId="23580688_tp_dropbox" providerId="OAuth2" clId="{316A30A6-925B-7848-AB2B-E0828020D293}" dt="2020-01-22T15:40:16.223" v="820"/>
          <ac:inkMkLst>
            <pc:docMk/>
            <pc:sldMk cId="3051391568" sldId="268"/>
            <ac:inkMk id="1061" creationId="{B77FC8A7-F788-D44B-91D8-68AEF9FC8BC9}"/>
          </ac:inkMkLst>
        </pc:inkChg>
        <pc:inkChg chg="add">
          <ac:chgData name="Evita Verheijden" userId="23580688_tp_dropbox" providerId="OAuth2" clId="{316A30A6-925B-7848-AB2B-E0828020D293}" dt="2020-01-22T15:40:22.150" v="821"/>
          <ac:inkMkLst>
            <pc:docMk/>
            <pc:sldMk cId="3051391568" sldId="268"/>
            <ac:inkMk id="1063" creationId="{C8C11EDB-182A-B34E-A737-8473DB90D27B}"/>
          </ac:inkMkLst>
        </pc:inkChg>
        <pc:inkChg chg="add">
          <ac:chgData name="Evita Verheijden" userId="23580688_tp_dropbox" providerId="OAuth2" clId="{316A30A6-925B-7848-AB2B-E0828020D293}" dt="2020-01-22T15:40:22.425" v="822"/>
          <ac:inkMkLst>
            <pc:docMk/>
            <pc:sldMk cId="3051391568" sldId="268"/>
            <ac:inkMk id="1064" creationId="{20A2ECCD-5903-5745-8F8D-E6BF9FD58266}"/>
          </ac:inkMkLst>
        </pc:inkChg>
        <pc:inkChg chg="add">
          <ac:chgData name="Evita Verheijden" userId="23580688_tp_dropbox" providerId="OAuth2" clId="{316A30A6-925B-7848-AB2B-E0828020D293}" dt="2020-01-22T15:40:22.689" v="823"/>
          <ac:inkMkLst>
            <pc:docMk/>
            <pc:sldMk cId="3051391568" sldId="268"/>
            <ac:inkMk id="1065" creationId="{866E57B4-8A4A-B845-B10F-D19755926165}"/>
          </ac:inkMkLst>
        </pc:inkChg>
        <pc:inkChg chg="add">
          <ac:chgData name="Evita Verheijden" userId="23580688_tp_dropbox" providerId="OAuth2" clId="{316A30A6-925B-7848-AB2B-E0828020D293}" dt="2020-01-22T15:40:22.954" v="824"/>
          <ac:inkMkLst>
            <pc:docMk/>
            <pc:sldMk cId="3051391568" sldId="268"/>
            <ac:inkMk id="1066" creationId="{53EE50BC-DA50-394C-BBD3-5C24B5C7A3CA}"/>
          </ac:inkMkLst>
        </pc:inkChg>
        <pc:inkChg chg="add">
          <ac:chgData name="Evita Verheijden" userId="23580688_tp_dropbox" providerId="OAuth2" clId="{316A30A6-925B-7848-AB2B-E0828020D293}" dt="2020-01-22T15:40:23.210" v="825"/>
          <ac:inkMkLst>
            <pc:docMk/>
            <pc:sldMk cId="3051391568" sldId="268"/>
            <ac:inkMk id="1067" creationId="{EB358113-177E-9E48-9D44-976CF5A88F0A}"/>
          </ac:inkMkLst>
        </pc:inkChg>
        <pc:inkChg chg="add">
          <ac:chgData name="Evita Verheijden" userId="23580688_tp_dropbox" providerId="OAuth2" clId="{316A30A6-925B-7848-AB2B-E0828020D293}" dt="2020-01-22T15:40:23.456" v="826"/>
          <ac:inkMkLst>
            <pc:docMk/>
            <pc:sldMk cId="3051391568" sldId="268"/>
            <ac:inkMk id="1068" creationId="{66A581CC-3ACE-6B46-B6CC-14519D4D3F90}"/>
          </ac:inkMkLst>
        </pc:inkChg>
        <pc:inkChg chg="add">
          <ac:chgData name="Evita Verheijden" userId="23580688_tp_dropbox" providerId="OAuth2" clId="{316A30A6-925B-7848-AB2B-E0828020D293}" dt="2020-01-22T15:40:23.713" v="827"/>
          <ac:inkMkLst>
            <pc:docMk/>
            <pc:sldMk cId="3051391568" sldId="268"/>
            <ac:inkMk id="1069" creationId="{2E6F7129-A74F-3848-93E6-70A79453BEF6}"/>
          </ac:inkMkLst>
        </pc:inkChg>
        <pc:inkChg chg="add">
          <ac:chgData name="Evita Verheijden" userId="23580688_tp_dropbox" providerId="OAuth2" clId="{316A30A6-925B-7848-AB2B-E0828020D293}" dt="2020-01-22T15:40:23.949" v="828"/>
          <ac:inkMkLst>
            <pc:docMk/>
            <pc:sldMk cId="3051391568" sldId="268"/>
            <ac:inkMk id="1070" creationId="{31FE8EDB-0CC5-ED40-8CC3-1230D879BCD5}"/>
          </ac:inkMkLst>
        </pc:inkChg>
        <pc:inkChg chg="add">
          <ac:chgData name="Evita Verheijden" userId="23580688_tp_dropbox" providerId="OAuth2" clId="{316A30A6-925B-7848-AB2B-E0828020D293}" dt="2020-01-22T15:40:24.213" v="829"/>
          <ac:inkMkLst>
            <pc:docMk/>
            <pc:sldMk cId="3051391568" sldId="268"/>
            <ac:inkMk id="1071" creationId="{8E02E6D2-9CA1-E14E-A71D-FFBC4D20FA75}"/>
          </ac:inkMkLst>
        </pc:inkChg>
        <pc:inkChg chg="add del">
          <ac:chgData name="Evita Verheijden" userId="23580688_tp_dropbox" providerId="OAuth2" clId="{316A30A6-925B-7848-AB2B-E0828020D293}" dt="2020-01-22T15:40:29.706" v="841"/>
          <ac:inkMkLst>
            <pc:docMk/>
            <pc:sldMk cId="3051391568" sldId="268"/>
            <ac:inkMk id="1072" creationId="{588C3173-3CA9-1048-B928-BE93201C0764}"/>
          </ac:inkMkLst>
        </pc:inkChg>
        <pc:inkChg chg="add">
          <ac:chgData name="Evita Verheijden" userId="23580688_tp_dropbox" providerId="OAuth2" clId="{316A30A6-925B-7848-AB2B-E0828020D293}" dt="2020-01-22T15:40:25.096" v="831"/>
          <ac:inkMkLst>
            <pc:docMk/>
            <pc:sldMk cId="3051391568" sldId="268"/>
            <ac:inkMk id="1073" creationId="{752F4AB5-F41B-CF4B-B04C-D678383A4F54}"/>
          </ac:inkMkLst>
        </pc:inkChg>
        <pc:inkChg chg="add del">
          <ac:chgData name="Evita Verheijden" userId="23580688_tp_dropbox" providerId="OAuth2" clId="{316A30A6-925B-7848-AB2B-E0828020D293}" dt="2020-01-22T15:40:28.119" v="840"/>
          <ac:inkMkLst>
            <pc:docMk/>
            <pc:sldMk cId="3051391568" sldId="268"/>
            <ac:inkMk id="1074" creationId="{E55AB7F8-5AF8-0147-B9C9-B0333234FB6A}"/>
          </ac:inkMkLst>
        </pc:inkChg>
        <pc:inkChg chg="add del">
          <ac:chgData name="Evita Verheijden" userId="23580688_tp_dropbox" providerId="OAuth2" clId="{316A30A6-925B-7848-AB2B-E0828020D293}" dt="2020-01-22T15:40:28.119" v="840"/>
          <ac:inkMkLst>
            <pc:docMk/>
            <pc:sldMk cId="3051391568" sldId="268"/>
            <ac:inkMk id="1075" creationId="{436EFDBA-79E9-864F-BF0C-F6EACC8F3849}"/>
          </ac:inkMkLst>
        </pc:inkChg>
        <pc:inkChg chg="add">
          <ac:chgData name="Evita Verheijden" userId="23580688_tp_dropbox" providerId="OAuth2" clId="{316A30A6-925B-7848-AB2B-E0828020D293}" dt="2020-01-22T15:40:25.790" v="834"/>
          <ac:inkMkLst>
            <pc:docMk/>
            <pc:sldMk cId="3051391568" sldId="268"/>
            <ac:inkMk id="1076" creationId="{795910BB-9CEE-AC4C-8FC3-7090AAE22468}"/>
          </ac:inkMkLst>
        </pc:inkChg>
        <pc:inkChg chg="add del">
          <ac:chgData name="Evita Verheijden" userId="23580688_tp_dropbox" providerId="OAuth2" clId="{316A30A6-925B-7848-AB2B-E0828020D293}" dt="2020-01-22T15:40:28.119" v="840"/>
          <ac:inkMkLst>
            <pc:docMk/>
            <pc:sldMk cId="3051391568" sldId="268"/>
            <ac:inkMk id="1077" creationId="{6D342317-DED4-0949-922D-DFD586301DC8}"/>
          </ac:inkMkLst>
        </pc:inkChg>
        <pc:inkChg chg="add del">
          <ac:chgData name="Evita Verheijden" userId="23580688_tp_dropbox" providerId="OAuth2" clId="{316A30A6-925B-7848-AB2B-E0828020D293}" dt="2020-01-22T15:40:28.119" v="840"/>
          <ac:inkMkLst>
            <pc:docMk/>
            <pc:sldMk cId="3051391568" sldId="268"/>
            <ac:inkMk id="1078" creationId="{EDCEBBBF-38C7-AF4B-BE95-EA19679223FE}"/>
          </ac:inkMkLst>
        </pc:inkChg>
        <pc:inkChg chg="add">
          <ac:chgData name="Evita Verheijden" userId="23580688_tp_dropbox" providerId="OAuth2" clId="{316A30A6-925B-7848-AB2B-E0828020D293}" dt="2020-01-22T15:40:26.529" v="837"/>
          <ac:inkMkLst>
            <pc:docMk/>
            <pc:sldMk cId="3051391568" sldId="268"/>
            <ac:inkMk id="1079" creationId="{1AFB33FA-59FD-1041-9C1A-42CC489D5872}"/>
          </ac:inkMkLst>
        </pc:inkChg>
        <pc:inkChg chg="add">
          <ac:chgData name="Evita Verheijden" userId="23580688_tp_dropbox" providerId="OAuth2" clId="{316A30A6-925B-7848-AB2B-E0828020D293}" dt="2020-01-22T15:40:26.772" v="838"/>
          <ac:inkMkLst>
            <pc:docMk/>
            <pc:sldMk cId="3051391568" sldId="268"/>
            <ac:inkMk id="1080" creationId="{B83DC16C-208A-7A45-BB41-3DD668C0DA91}"/>
          </ac:inkMkLst>
        </pc:inkChg>
        <pc:inkChg chg="add del">
          <ac:chgData name="Evita Verheijden" userId="23580688_tp_dropbox" providerId="OAuth2" clId="{316A30A6-925B-7848-AB2B-E0828020D293}" dt="2020-01-22T15:40:30.064" v="842"/>
          <ac:inkMkLst>
            <pc:docMk/>
            <pc:sldMk cId="3051391568" sldId="268"/>
            <ac:inkMk id="1081" creationId="{272DE974-F96E-DF48-BE1E-132CF74CAD7D}"/>
          </ac:inkMkLst>
        </pc:inkChg>
        <pc:inkChg chg="add reco">
          <ac:chgData name="Evita Verheijden" userId="23580688_tp_dropbox" providerId="OAuth2" clId="{316A30A6-925B-7848-AB2B-E0828020D293}" dt="2020-01-22T15:40:28.119" v="840"/>
          <ac:inkMkLst>
            <pc:docMk/>
            <pc:sldMk cId="3051391568" sldId="268"/>
            <ac:inkMk id="1082" creationId="{C042E403-D93E-0747-BF3D-80D4D6C9C7F3}"/>
          </ac:inkMkLst>
        </pc:inkChg>
        <pc:inkChg chg="add reco">
          <ac:chgData name="Evita Verheijden" userId="23580688_tp_dropbox" providerId="OAuth2" clId="{316A30A6-925B-7848-AB2B-E0828020D293}" dt="2020-01-22T15:40:28.119" v="840"/>
          <ac:inkMkLst>
            <pc:docMk/>
            <pc:sldMk cId="3051391568" sldId="268"/>
            <ac:inkMk id="1083" creationId="{73414E9B-5263-F643-A3BE-0E5964BE463F}"/>
          </ac:inkMkLst>
        </pc:inkChg>
        <pc:inkChg chg="add">
          <ac:chgData name="Evita Verheijden" userId="23580688_tp_dropbox" providerId="OAuth2" clId="{316A30A6-925B-7848-AB2B-E0828020D293}" dt="2020-01-22T15:40:32.260" v="843"/>
          <ac:inkMkLst>
            <pc:docMk/>
            <pc:sldMk cId="3051391568" sldId="268"/>
            <ac:inkMk id="1086" creationId="{69051206-1F84-2F44-BCBC-DB31CC2783CF}"/>
          </ac:inkMkLst>
        </pc:inkChg>
        <pc:inkChg chg="add">
          <ac:chgData name="Evita Verheijden" userId="23580688_tp_dropbox" providerId="OAuth2" clId="{316A30A6-925B-7848-AB2B-E0828020D293}" dt="2020-01-22T15:40:32.465" v="844"/>
          <ac:inkMkLst>
            <pc:docMk/>
            <pc:sldMk cId="3051391568" sldId="268"/>
            <ac:inkMk id="1087" creationId="{85B021F5-6E94-734E-9EA4-7625B741A8B9}"/>
          </ac:inkMkLst>
        </pc:inkChg>
        <pc:inkChg chg="add del">
          <ac:chgData name="Evita Verheijden" userId="23580688_tp_dropbox" providerId="OAuth2" clId="{316A30A6-925B-7848-AB2B-E0828020D293}" dt="2020-01-22T15:40:40.662" v="858"/>
          <ac:inkMkLst>
            <pc:docMk/>
            <pc:sldMk cId="3051391568" sldId="268"/>
            <ac:inkMk id="1088" creationId="{47984376-00F4-B240-B0B5-598D909D668A}"/>
          </ac:inkMkLst>
        </pc:inkChg>
        <pc:inkChg chg="add del">
          <ac:chgData name="Evita Verheijden" userId="23580688_tp_dropbox" providerId="OAuth2" clId="{316A30A6-925B-7848-AB2B-E0828020D293}" dt="2020-01-22T15:40:40.084" v="857"/>
          <ac:inkMkLst>
            <pc:docMk/>
            <pc:sldMk cId="3051391568" sldId="268"/>
            <ac:inkMk id="1089" creationId="{2B7D1645-C7CA-904F-B78E-074952CB101A}"/>
          </ac:inkMkLst>
        </pc:inkChg>
        <pc:inkChg chg="add del">
          <ac:chgData name="Evita Verheijden" userId="23580688_tp_dropbox" providerId="OAuth2" clId="{316A30A6-925B-7848-AB2B-E0828020D293}" dt="2020-01-22T15:40:39.663" v="856"/>
          <ac:inkMkLst>
            <pc:docMk/>
            <pc:sldMk cId="3051391568" sldId="268"/>
            <ac:inkMk id="1090" creationId="{A7EF66C0-849A-E24B-9AB5-C0C353227E5C}"/>
          </ac:inkMkLst>
        </pc:inkChg>
        <pc:inkChg chg="add del">
          <ac:chgData name="Evita Verheijden" userId="23580688_tp_dropbox" providerId="OAuth2" clId="{316A30A6-925B-7848-AB2B-E0828020D293}" dt="2020-01-22T15:40:39.270" v="855"/>
          <ac:inkMkLst>
            <pc:docMk/>
            <pc:sldMk cId="3051391568" sldId="268"/>
            <ac:inkMk id="1091" creationId="{75515272-77FE-C445-8EC2-FE4E0411CCD6}"/>
          </ac:inkMkLst>
        </pc:inkChg>
        <pc:inkChg chg="add del">
          <ac:chgData name="Evita Verheijden" userId="23580688_tp_dropbox" providerId="OAuth2" clId="{316A30A6-925B-7848-AB2B-E0828020D293}" dt="2020-01-22T15:40:38.999" v="854"/>
          <ac:inkMkLst>
            <pc:docMk/>
            <pc:sldMk cId="3051391568" sldId="268"/>
            <ac:inkMk id="1092" creationId="{08BC7CCB-C971-2649-AE41-F0EAE28DCAC8}"/>
          </ac:inkMkLst>
        </pc:inkChg>
        <pc:inkChg chg="add del">
          <ac:chgData name="Evita Verheijden" userId="23580688_tp_dropbox" providerId="OAuth2" clId="{316A30A6-925B-7848-AB2B-E0828020D293}" dt="2020-01-22T15:40:38.738" v="853"/>
          <ac:inkMkLst>
            <pc:docMk/>
            <pc:sldMk cId="3051391568" sldId="268"/>
            <ac:inkMk id="1093" creationId="{134BA4F0-76AC-F740-BBDD-559CECE39731}"/>
          </ac:inkMkLst>
        </pc:inkChg>
        <pc:inkChg chg="add del reco">
          <ac:chgData name="Evita Verheijden" userId="23580688_tp_dropbox" providerId="OAuth2" clId="{316A30A6-925B-7848-AB2B-E0828020D293}" dt="2020-01-22T15:40:38.738" v="853"/>
          <ac:inkMkLst>
            <pc:docMk/>
            <pc:sldMk cId="3051391568" sldId="268"/>
            <ac:inkMk id="1094" creationId="{E2A62AC5-A306-EA49-BC03-FAB0288B2A23}"/>
          </ac:inkMkLst>
        </pc:inkChg>
        <pc:inkChg chg="add del reco">
          <ac:chgData name="Evita Verheijden" userId="23580688_tp_dropbox" providerId="OAuth2" clId="{316A30A6-925B-7848-AB2B-E0828020D293}" dt="2020-01-22T15:40:38.738" v="853"/>
          <ac:inkMkLst>
            <pc:docMk/>
            <pc:sldMk cId="3051391568" sldId="268"/>
            <ac:inkMk id="1095" creationId="{5110EE73-3A51-3049-B9E0-59B5581E90F4}"/>
          </ac:inkMkLst>
        </pc:inkChg>
        <pc:inkChg chg="add del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098" creationId="{50A38687-BACD-BD4C-B563-F573904C6C65}"/>
          </ac:inkMkLst>
        </pc:inkChg>
        <pc:inkChg chg="add del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099" creationId="{9B8F8E67-95B1-724C-B046-C4820652F1FD}"/>
          </ac:inkMkLst>
        </pc:inkChg>
        <pc:inkChg chg="add del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100" creationId="{9C3F5748-5023-0940-B90A-888D0E71531F}"/>
          </ac:inkMkLst>
        </pc:inkChg>
        <pc:inkChg chg="add del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101" creationId="{CA45E584-DC0A-3D40-9DC2-DCB85080EFCE}"/>
          </ac:inkMkLst>
        </pc:inkChg>
        <pc:inkChg chg="add del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102" creationId="{D719AC73-3FB4-314A-8591-CF48B7AA663D}"/>
          </ac:inkMkLst>
        </pc:inkChg>
        <pc:inkChg chg="add del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103" creationId="{F11B91BE-578B-D043-9E1B-13F66941D700}"/>
          </ac:inkMkLst>
        </pc:inkChg>
        <pc:inkChg chg="add del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104" creationId="{87D609B0-7819-7F42-A6F5-6E8D4339BA8D}"/>
          </ac:inkMkLst>
        </pc:inkChg>
        <pc:inkChg chg="add del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105" creationId="{1AF514A2-10D7-D74A-9E92-32D63E20905A}"/>
          </ac:inkMkLst>
        </pc:inkChg>
        <pc:inkChg chg="add del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106" creationId="{4FEF9912-13CC-0442-A81A-1E4D75ACAA90}"/>
          </ac:inkMkLst>
        </pc:inkChg>
        <pc:inkChg chg="add del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107" creationId="{5FA1AFC1-8269-2649-9AB4-D61581B6014C}"/>
          </ac:inkMkLst>
        </pc:inkChg>
        <pc:inkChg chg="add reco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108" creationId="{F1238637-C581-F04F-8A4F-B50DAAFE2CE3}"/>
          </ac:inkMkLst>
        </pc:inkChg>
        <pc:inkChg chg="add reco">
          <ac:chgData name="Evita Verheijden" userId="23580688_tp_dropbox" providerId="OAuth2" clId="{316A30A6-925B-7848-AB2B-E0828020D293}" dt="2020-01-22T15:40:47.025" v="869"/>
          <ac:inkMkLst>
            <pc:docMk/>
            <pc:sldMk cId="3051391568" sldId="268"/>
            <ac:inkMk id="1109" creationId="{C56BADBD-F819-BE43-BDDE-CD33593CAB93}"/>
          </ac:inkMkLst>
        </pc:inkChg>
        <pc:inkChg chg="add del">
          <ac:chgData name="Evita Verheijden" userId="23580688_tp_dropbox" providerId="OAuth2" clId="{316A30A6-925B-7848-AB2B-E0828020D293}" dt="2020-01-22T15:40:49.284" v="872"/>
          <ac:inkMkLst>
            <pc:docMk/>
            <pc:sldMk cId="3051391568" sldId="268"/>
            <ac:inkMk id="1112" creationId="{F0FB0930-DABE-B948-9980-99C92B7CEC75}"/>
          </ac:inkMkLst>
        </pc:inkChg>
        <pc:inkChg chg="add del">
          <ac:chgData name="Evita Verheijden" userId="23580688_tp_dropbox" providerId="OAuth2" clId="{316A30A6-925B-7848-AB2B-E0828020D293}" dt="2020-01-22T15:40:49.284" v="872"/>
          <ac:inkMkLst>
            <pc:docMk/>
            <pc:sldMk cId="3051391568" sldId="268"/>
            <ac:inkMk id="1113" creationId="{A6C54344-D98E-C84E-A62D-49827C6E067F}"/>
          </ac:inkMkLst>
        </pc:inkChg>
        <pc:inkChg chg="add reco">
          <ac:chgData name="Evita Verheijden" userId="23580688_tp_dropbox" providerId="OAuth2" clId="{316A30A6-925B-7848-AB2B-E0828020D293}" dt="2020-01-22T15:40:49.284" v="872"/>
          <ac:inkMkLst>
            <pc:docMk/>
            <pc:sldMk cId="3051391568" sldId="268"/>
            <ac:inkMk id="1114" creationId="{021BD088-706E-8D4C-B5EE-A24EE4DC2A35}"/>
          </ac:inkMkLst>
        </pc:inkChg>
        <pc:inkChg chg="add del">
          <ac:chgData name="Evita Verheijden" userId="23580688_tp_dropbox" providerId="OAuth2" clId="{316A30A6-925B-7848-AB2B-E0828020D293}" dt="2020-01-22T15:40:54.752" v="875"/>
          <ac:inkMkLst>
            <pc:docMk/>
            <pc:sldMk cId="3051391568" sldId="268"/>
            <ac:inkMk id="1116" creationId="{66DFFD80-E1E4-CD4D-86A8-80FCC1AAA10E}"/>
          </ac:inkMkLst>
        </pc:inkChg>
        <pc:inkChg chg="add del">
          <ac:chgData name="Evita Verheijden" userId="23580688_tp_dropbox" providerId="OAuth2" clId="{316A30A6-925B-7848-AB2B-E0828020D293}" dt="2020-01-22T15:40:54.752" v="875"/>
          <ac:inkMkLst>
            <pc:docMk/>
            <pc:sldMk cId="3051391568" sldId="268"/>
            <ac:inkMk id="1117" creationId="{1B21BC51-3202-734A-BF73-2327735F2A43}"/>
          </ac:inkMkLst>
        </pc:inkChg>
        <pc:inkChg chg="add reco">
          <ac:chgData name="Evita Verheijden" userId="23580688_tp_dropbox" providerId="OAuth2" clId="{316A30A6-925B-7848-AB2B-E0828020D293}" dt="2020-01-22T15:40:54.752" v="875"/>
          <ac:inkMkLst>
            <pc:docMk/>
            <pc:sldMk cId="3051391568" sldId="268"/>
            <ac:inkMk id="1118" creationId="{E1E4B995-3239-3F4D-9C13-2D6F64BE5262}"/>
          </ac:inkMkLst>
        </pc:inkChg>
        <pc:inkChg chg="add del">
          <ac:chgData name="Evita Verheijden" userId="23580688_tp_dropbox" providerId="OAuth2" clId="{316A30A6-925B-7848-AB2B-E0828020D293}" dt="2020-01-22T15:41:04.134" v="881"/>
          <ac:inkMkLst>
            <pc:docMk/>
            <pc:sldMk cId="3051391568" sldId="268"/>
            <ac:inkMk id="1120" creationId="{9DE3BF8D-5039-6146-A0B8-13896617B91A}"/>
          </ac:inkMkLst>
        </pc:inkChg>
        <pc:inkChg chg="add del">
          <ac:chgData name="Evita Verheijden" userId="23580688_tp_dropbox" providerId="OAuth2" clId="{316A30A6-925B-7848-AB2B-E0828020D293}" dt="2020-01-22T15:41:04.134" v="881"/>
          <ac:inkMkLst>
            <pc:docMk/>
            <pc:sldMk cId="3051391568" sldId="268"/>
            <ac:inkMk id="1121" creationId="{A7F850FB-AC79-4E4E-9A77-AF493E38028F}"/>
          </ac:inkMkLst>
        </pc:inkChg>
        <pc:inkChg chg="add del">
          <ac:chgData name="Evita Verheijden" userId="23580688_tp_dropbox" providerId="OAuth2" clId="{316A30A6-925B-7848-AB2B-E0828020D293}" dt="2020-01-22T15:41:04.134" v="881"/>
          <ac:inkMkLst>
            <pc:docMk/>
            <pc:sldMk cId="3051391568" sldId="268"/>
            <ac:inkMk id="1122" creationId="{46345BAB-C5EE-024F-9907-C2B647D09728}"/>
          </ac:inkMkLst>
        </pc:inkChg>
        <pc:inkChg chg="add del">
          <ac:chgData name="Evita Verheijden" userId="23580688_tp_dropbox" providerId="OAuth2" clId="{316A30A6-925B-7848-AB2B-E0828020D293}" dt="2020-01-22T15:41:04.134" v="881"/>
          <ac:inkMkLst>
            <pc:docMk/>
            <pc:sldMk cId="3051391568" sldId="268"/>
            <ac:inkMk id="1123" creationId="{E75F0424-58D6-0E4B-87F7-E06890457195}"/>
          </ac:inkMkLst>
        </pc:inkChg>
        <pc:inkChg chg="add del">
          <ac:chgData name="Evita Verheijden" userId="23580688_tp_dropbox" providerId="OAuth2" clId="{316A30A6-925B-7848-AB2B-E0828020D293}" dt="2020-01-22T15:41:04.134" v="881"/>
          <ac:inkMkLst>
            <pc:docMk/>
            <pc:sldMk cId="3051391568" sldId="268"/>
            <ac:inkMk id="1124" creationId="{2F3DDFD2-0B1E-8344-B593-97CD1BD797CA}"/>
          </ac:inkMkLst>
        </pc:inkChg>
        <pc:inkChg chg="add reco">
          <ac:chgData name="Evita Verheijden" userId="23580688_tp_dropbox" providerId="OAuth2" clId="{316A30A6-925B-7848-AB2B-E0828020D293}" dt="2020-01-22T15:41:04.134" v="881"/>
          <ac:inkMkLst>
            <pc:docMk/>
            <pc:sldMk cId="3051391568" sldId="268"/>
            <ac:inkMk id="1125" creationId="{A445F256-8C02-454C-B148-A319E6C048F0}"/>
          </ac:inkMkLst>
        </pc:inkChg>
        <pc:inkChg chg="add">
          <ac:chgData name="Evita Verheijden" userId="23580688_tp_dropbox" providerId="OAuth2" clId="{316A30A6-925B-7848-AB2B-E0828020D293}" dt="2020-01-22T15:41:05.033" v="882"/>
          <ac:inkMkLst>
            <pc:docMk/>
            <pc:sldMk cId="3051391568" sldId="268"/>
            <ac:inkMk id="1127" creationId="{8B4E9809-2225-E54A-981D-CCF9BCE7F0D4}"/>
          </ac:inkMkLst>
        </pc:inkChg>
        <pc:inkChg chg="add del">
          <ac:chgData name="Evita Verheijden" userId="23580688_tp_dropbox" providerId="OAuth2" clId="{316A30A6-925B-7848-AB2B-E0828020D293}" dt="2020-01-22T15:41:08.193" v="888"/>
          <ac:inkMkLst>
            <pc:docMk/>
            <pc:sldMk cId="3051391568" sldId="268"/>
            <ac:inkMk id="1128" creationId="{6F579FBD-FCAD-4B4B-9A20-034A6CCA6974}"/>
          </ac:inkMkLst>
        </pc:inkChg>
        <pc:inkChg chg="add del">
          <ac:chgData name="Evita Verheijden" userId="23580688_tp_dropbox" providerId="OAuth2" clId="{316A30A6-925B-7848-AB2B-E0828020D293}" dt="2020-01-22T15:41:08.193" v="888"/>
          <ac:inkMkLst>
            <pc:docMk/>
            <pc:sldMk cId="3051391568" sldId="268"/>
            <ac:inkMk id="1129" creationId="{67F9B95B-03DD-4D44-9EE3-DECAF35E321E}"/>
          </ac:inkMkLst>
        </pc:inkChg>
        <pc:inkChg chg="add del">
          <ac:chgData name="Evita Verheijden" userId="23580688_tp_dropbox" providerId="OAuth2" clId="{316A30A6-925B-7848-AB2B-E0828020D293}" dt="2020-01-22T15:41:08.193" v="888"/>
          <ac:inkMkLst>
            <pc:docMk/>
            <pc:sldMk cId="3051391568" sldId="268"/>
            <ac:inkMk id="1130" creationId="{8AB69C6B-EDF3-BB4F-AAA7-A9BC54EE854C}"/>
          </ac:inkMkLst>
        </pc:inkChg>
        <pc:inkChg chg="add del">
          <ac:chgData name="Evita Verheijden" userId="23580688_tp_dropbox" providerId="OAuth2" clId="{316A30A6-925B-7848-AB2B-E0828020D293}" dt="2020-01-22T15:41:08.193" v="888"/>
          <ac:inkMkLst>
            <pc:docMk/>
            <pc:sldMk cId="3051391568" sldId="268"/>
            <ac:inkMk id="1131" creationId="{85D08C61-40EC-9F4B-91D2-957045996393}"/>
          </ac:inkMkLst>
        </pc:inkChg>
        <pc:inkChg chg="add reco">
          <ac:chgData name="Evita Verheijden" userId="23580688_tp_dropbox" providerId="OAuth2" clId="{316A30A6-925B-7848-AB2B-E0828020D293}" dt="2020-01-22T15:41:08.193" v="888"/>
          <ac:inkMkLst>
            <pc:docMk/>
            <pc:sldMk cId="3051391568" sldId="268"/>
            <ac:inkMk id="1132" creationId="{5A706B5D-2AEB-804B-9E4D-881C01A07468}"/>
          </ac:inkMkLst>
        </pc:inkChg>
        <pc:inkChg chg="add">
          <ac:chgData name="Evita Verheijden" userId="23580688_tp_dropbox" providerId="OAuth2" clId="{316A30A6-925B-7848-AB2B-E0828020D293}" dt="2020-01-22T15:41:09.712" v="889"/>
          <ac:inkMkLst>
            <pc:docMk/>
            <pc:sldMk cId="3051391568" sldId="268"/>
            <ac:inkMk id="1134" creationId="{D9A699AB-826E-CE4A-9A58-24C555A09FDA}"/>
          </ac:inkMkLst>
        </pc:inkChg>
        <pc:inkChg chg="add">
          <ac:chgData name="Evita Verheijden" userId="23580688_tp_dropbox" providerId="OAuth2" clId="{316A30A6-925B-7848-AB2B-E0828020D293}" dt="2020-01-22T15:41:22.392" v="891"/>
          <ac:inkMkLst>
            <pc:docMk/>
            <pc:sldMk cId="3051391568" sldId="268"/>
            <ac:inkMk id="1135" creationId="{074ADBD9-6C57-B542-A81E-B8685286A38C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36" creationId="{A3328B00-5008-F54F-84E9-9428F2FF9896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37" creationId="{B7974C06-74C6-DE46-BCF2-E170C24614D2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38" creationId="{99B355CA-937A-AA45-B02C-25130037EEB6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39" creationId="{E174ABE5-EC33-954C-91C2-F1524896935E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40" creationId="{8E1165CF-F2F4-F243-B5E9-CFE5EAD58C5D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41" creationId="{825B16D5-7CB0-D240-A9FC-913A99E595CF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42" creationId="{FA300756-4D41-7B41-9B01-1AF5F32003BA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43" creationId="{050C8F6D-3AA2-6F47-826D-2EFA82BE145D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44" creationId="{553AB2CF-6207-0C45-BC0F-E17C3A3ED3CB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45" creationId="{EC054E6F-E40D-9B4B-8386-1490E42034A1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46" creationId="{C0500901-0493-C44B-A0DD-53CA98F8E11B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47" creationId="{7B89F45D-7C23-E44D-A50B-D657FA8D8598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48" creationId="{445136FE-F07F-084D-B966-7CBAD37166A5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49" creationId="{FB315A71-13A6-5142-BD36-052F112E3D17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50" creationId="{C8C5CCDE-51F3-D142-BB23-F3324D3DCC70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51" creationId="{F7B1729D-C4F3-3444-9C33-F65093C3382C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52" creationId="{CACADBC0-D78A-C24C-9E3C-23316943B743}"/>
          </ac:inkMkLst>
        </pc:inkChg>
        <pc:inkChg chg="add del">
          <ac:chgData name="Evita Verheijden" userId="23580688_tp_dropbox" providerId="OAuth2" clId="{316A30A6-925B-7848-AB2B-E0828020D293}" dt="2020-01-22T15:41:39.277" v="911"/>
          <ac:inkMkLst>
            <pc:docMk/>
            <pc:sldMk cId="3051391568" sldId="268"/>
            <ac:inkMk id="1153" creationId="{2967F0CC-7A8D-AE47-988B-9A5A1D83057B}"/>
          </ac:inkMkLst>
        </pc:inkChg>
        <pc:inkChg chg="add mod reco">
          <ac:chgData name="Evita Verheijden" userId="23580688_tp_dropbox" providerId="OAuth2" clId="{316A30A6-925B-7848-AB2B-E0828020D293}" dt="2020-01-22T15:41:46.708" v="912" actId="1076"/>
          <ac:inkMkLst>
            <pc:docMk/>
            <pc:sldMk cId="3051391568" sldId="268"/>
            <ac:inkMk id="1154" creationId="{8BBD2CDC-E086-F94D-851F-1AE26118D0F6}"/>
          </ac:inkMkLst>
        </pc:inkChg>
        <pc:inkChg chg="add mod reco">
          <ac:chgData name="Evita Verheijden" userId="23580688_tp_dropbox" providerId="OAuth2" clId="{316A30A6-925B-7848-AB2B-E0828020D293}" dt="2020-01-22T15:41:46.708" v="912" actId="1076"/>
          <ac:inkMkLst>
            <pc:docMk/>
            <pc:sldMk cId="3051391568" sldId="268"/>
            <ac:inkMk id="1155" creationId="{39724C23-F6CA-ED43-8CA0-CF958537DB66}"/>
          </ac:inkMkLst>
        </pc:inkChg>
        <pc:inkChg chg="add mod reco">
          <ac:chgData name="Evita Verheijden" userId="23580688_tp_dropbox" providerId="OAuth2" clId="{316A30A6-925B-7848-AB2B-E0828020D293}" dt="2020-01-22T15:41:46.708" v="912" actId="1076"/>
          <ac:inkMkLst>
            <pc:docMk/>
            <pc:sldMk cId="3051391568" sldId="268"/>
            <ac:inkMk id="1156" creationId="{E7AAA011-A0E4-7C4B-BA28-A7EE906F4250}"/>
          </ac:inkMkLst>
        </pc:inkChg>
        <pc:inkChg chg="add mod reco">
          <ac:chgData name="Evita Verheijden" userId="23580688_tp_dropbox" providerId="OAuth2" clId="{316A30A6-925B-7848-AB2B-E0828020D293}" dt="2020-01-22T15:41:46.708" v="912" actId="1076"/>
          <ac:inkMkLst>
            <pc:docMk/>
            <pc:sldMk cId="3051391568" sldId="268"/>
            <ac:inkMk id="1157" creationId="{71AD0D7F-DD12-6947-A1B1-1686867FA944}"/>
          </ac:inkMkLst>
        </pc:inkChg>
      </pc:sldChg>
      <pc:sldChg chg="addSp delSp">
        <pc:chgData name="Evita Verheijden" userId="23580688_tp_dropbox" providerId="OAuth2" clId="{316A30A6-925B-7848-AB2B-E0828020D293}" dt="2020-01-23T08:14:52.306" v="2101"/>
        <pc:sldMkLst>
          <pc:docMk/>
          <pc:sldMk cId="3143866290" sldId="269"/>
        </pc:sldMkLst>
        <pc:inkChg chg="add del">
          <ac:chgData name="Evita Verheijden" userId="23580688_tp_dropbox" providerId="OAuth2" clId="{316A30A6-925B-7848-AB2B-E0828020D293}" dt="2020-01-22T16:37:02.509" v="1286"/>
          <ac:inkMkLst>
            <pc:docMk/>
            <pc:sldMk cId="3143866290" sldId="269"/>
            <ac:inkMk id="3" creationId="{74AA70E2-A68E-C14E-BD9E-A7C519AB59B4}"/>
          </ac:inkMkLst>
        </pc:inkChg>
        <pc:inkChg chg="add del">
          <ac:chgData name="Evita Verheijden" userId="23580688_tp_dropbox" providerId="OAuth2" clId="{316A30A6-925B-7848-AB2B-E0828020D293}" dt="2020-01-22T16:37:02.509" v="1286"/>
          <ac:inkMkLst>
            <pc:docMk/>
            <pc:sldMk cId="3143866290" sldId="269"/>
            <ac:inkMk id="5" creationId="{27C4AEEE-C678-C941-84CD-7FBE952B5ADC}"/>
          </ac:inkMkLst>
        </pc:inkChg>
        <pc:inkChg chg="add del">
          <ac:chgData name="Evita Verheijden" userId="23580688_tp_dropbox" providerId="OAuth2" clId="{316A30A6-925B-7848-AB2B-E0828020D293}" dt="2020-01-23T08:14:37.094" v="2086"/>
          <ac:inkMkLst>
            <pc:docMk/>
            <pc:sldMk cId="3143866290" sldId="269"/>
            <ac:inkMk id="5" creationId="{BCBFD6AF-1FBA-E04F-9A0B-C752A950F664}"/>
          </ac:inkMkLst>
        </pc:inkChg>
        <pc:inkChg chg="add del">
          <ac:chgData name="Evita Verheijden" userId="23580688_tp_dropbox" providerId="OAuth2" clId="{316A30A6-925B-7848-AB2B-E0828020D293}" dt="2020-01-23T08:14:37.094" v="2086"/>
          <ac:inkMkLst>
            <pc:docMk/>
            <pc:sldMk cId="3143866290" sldId="269"/>
            <ac:inkMk id="6" creationId="{260DA1C9-0D68-8D40-BE51-DFD448719121}"/>
          </ac:inkMkLst>
        </pc:inkChg>
        <pc:inkChg chg="add del">
          <ac:chgData name="Evita Verheijden" userId="23580688_tp_dropbox" providerId="OAuth2" clId="{316A30A6-925B-7848-AB2B-E0828020D293}" dt="2020-01-22T16:37:02.509" v="1286"/>
          <ac:inkMkLst>
            <pc:docMk/>
            <pc:sldMk cId="3143866290" sldId="269"/>
            <ac:inkMk id="6" creationId="{DD99921E-5821-684F-872E-FF2F473EEC8F}"/>
          </ac:inkMkLst>
        </pc:inkChg>
        <pc:inkChg chg="add del">
          <ac:chgData name="Evita Verheijden" userId="23580688_tp_dropbox" providerId="OAuth2" clId="{316A30A6-925B-7848-AB2B-E0828020D293}" dt="2020-01-22T16:37:02.509" v="1286"/>
          <ac:inkMkLst>
            <pc:docMk/>
            <pc:sldMk cId="3143866290" sldId="269"/>
            <ac:inkMk id="7" creationId="{86E9A727-EF5E-954C-B14F-3B7235C352B5}"/>
          </ac:inkMkLst>
        </pc:inkChg>
        <pc:inkChg chg="add reco">
          <ac:chgData name="Evita Verheijden" userId="23580688_tp_dropbox" providerId="OAuth2" clId="{316A30A6-925B-7848-AB2B-E0828020D293}" dt="2020-01-23T08:14:37.094" v="2086"/>
          <ac:inkMkLst>
            <pc:docMk/>
            <pc:sldMk cId="3143866290" sldId="269"/>
            <ac:inkMk id="7" creationId="{A374B651-8000-3144-A89F-689B7C2ADC66}"/>
          </ac:inkMkLst>
        </pc:inkChg>
        <pc:inkChg chg="add del">
          <ac:chgData name="Evita Verheijden" userId="23580688_tp_dropbox" providerId="OAuth2" clId="{316A30A6-925B-7848-AB2B-E0828020D293}" dt="2020-01-22T16:37:02.509" v="1286"/>
          <ac:inkMkLst>
            <pc:docMk/>
            <pc:sldMk cId="3143866290" sldId="269"/>
            <ac:inkMk id="9" creationId="{FC4F243C-3E5A-4446-84A5-F0DACB4346A7}"/>
          </ac:inkMkLst>
        </pc:inkChg>
        <pc:inkChg chg="add del">
          <ac:chgData name="Evita Verheijden" userId="23580688_tp_dropbox" providerId="OAuth2" clId="{316A30A6-925B-7848-AB2B-E0828020D293}" dt="2020-01-22T16:37:02.509" v="1286"/>
          <ac:inkMkLst>
            <pc:docMk/>
            <pc:sldMk cId="3143866290" sldId="269"/>
            <ac:inkMk id="11" creationId="{0C6BEA26-C9F8-D843-B22E-D46A24BEE95D}"/>
          </ac:inkMkLst>
        </pc:inkChg>
        <pc:inkChg chg="add del">
          <ac:chgData name="Evita Verheijden" userId="23580688_tp_dropbox" providerId="OAuth2" clId="{316A30A6-925B-7848-AB2B-E0828020D293}" dt="2020-01-23T08:14:41.558" v="2090"/>
          <ac:inkMkLst>
            <pc:docMk/>
            <pc:sldMk cId="3143866290" sldId="269"/>
            <ac:inkMk id="11" creationId="{BC493819-12A1-9441-8394-A5D642AA8915}"/>
          </ac:inkMkLst>
        </pc:inkChg>
        <pc:inkChg chg="add del">
          <ac:chgData name="Evita Verheijden" userId="23580688_tp_dropbox" providerId="OAuth2" clId="{316A30A6-925B-7848-AB2B-E0828020D293}" dt="2020-01-23T08:14:41.558" v="2090"/>
          <ac:inkMkLst>
            <pc:docMk/>
            <pc:sldMk cId="3143866290" sldId="269"/>
            <ac:inkMk id="13" creationId="{7090B188-C11C-7641-89D0-D9E9E1C25C41}"/>
          </ac:inkMkLst>
        </pc:inkChg>
        <pc:inkChg chg="add reco">
          <ac:chgData name="Evita Verheijden" userId="23580688_tp_dropbox" providerId="OAuth2" clId="{316A30A6-925B-7848-AB2B-E0828020D293}" dt="2020-01-22T16:37:02.509" v="1286"/>
          <ac:inkMkLst>
            <pc:docMk/>
            <pc:sldMk cId="3143866290" sldId="269"/>
            <ac:inkMk id="13" creationId="{74ED3890-CE4F-C443-B4C9-89034F56FEAA}"/>
          </ac:inkMkLst>
        </pc:inkChg>
        <pc:inkChg chg="add reco">
          <ac:chgData name="Evita Verheijden" userId="23580688_tp_dropbox" providerId="OAuth2" clId="{316A30A6-925B-7848-AB2B-E0828020D293}" dt="2020-01-23T08:14:41.558" v="2090"/>
          <ac:inkMkLst>
            <pc:docMk/>
            <pc:sldMk cId="3143866290" sldId="269"/>
            <ac:inkMk id="15" creationId="{DBC675CF-5874-174C-9652-D0B60A5A6571}"/>
          </ac:inkMkLst>
        </pc:inkChg>
        <pc:inkChg chg="add del">
          <ac:chgData name="Evita Verheijden" userId="23580688_tp_dropbox" providerId="OAuth2" clId="{316A30A6-925B-7848-AB2B-E0828020D293}" dt="2020-01-22T16:37:09.915" v="1295"/>
          <ac:inkMkLst>
            <pc:docMk/>
            <pc:sldMk cId="3143866290" sldId="269"/>
            <ac:inkMk id="16" creationId="{D23246AA-4113-5441-BC07-ED3602AE4538}"/>
          </ac:inkMkLst>
        </pc:inkChg>
        <pc:inkChg chg="add del">
          <ac:chgData name="Evita Verheijden" userId="23580688_tp_dropbox" providerId="OAuth2" clId="{316A30A6-925B-7848-AB2B-E0828020D293}" dt="2020-01-23T08:14:45.140" v="2094"/>
          <ac:inkMkLst>
            <pc:docMk/>
            <pc:sldMk cId="3143866290" sldId="269"/>
            <ac:inkMk id="17" creationId="{ACDEC09A-54B7-D540-AF0A-D2624C2B297B}"/>
          </ac:inkMkLst>
        </pc:inkChg>
        <pc:inkChg chg="add del">
          <ac:chgData name="Evita Verheijden" userId="23580688_tp_dropbox" providerId="OAuth2" clId="{316A30A6-925B-7848-AB2B-E0828020D293}" dt="2020-01-22T16:37:09.915" v="1295"/>
          <ac:inkMkLst>
            <pc:docMk/>
            <pc:sldMk cId="3143866290" sldId="269"/>
            <ac:inkMk id="17" creationId="{F3670B43-618A-7047-8626-451317559F3F}"/>
          </ac:inkMkLst>
        </pc:inkChg>
        <pc:inkChg chg="add del">
          <ac:chgData name="Evita Verheijden" userId="23580688_tp_dropbox" providerId="OAuth2" clId="{316A30A6-925B-7848-AB2B-E0828020D293}" dt="2020-01-23T08:14:45.140" v="2094"/>
          <ac:inkMkLst>
            <pc:docMk/>
            <pc:sldMk cId="3143866290" sldId="269"/>
            <ac:inkMk id="18" creationId="{885C1624-9F73-A14D-B671-2B5C15F0141D}"/>
          </ac:inkMkLst>
        </pc:inkChg>
        <pc:inkChg chg="add del">
          <ac:chgData name="Evita Verheijden" userId="23580688_tp_dropbox" providerId="OAuth2" clId="{316A30A6-925B-7848-AB2B-E0828020D293}" dt="2020-01-22T16:37:09.915" v="1295"/>
          <ac:inkMkLst>
            <pc:docMk/>
            <pc:sldMk cId="3143866290" sldId="269"/>
            <ac:inkMk id="18" creationId="{F795CAAB-E0B7-7941-AF48-33B004F5A8EF}"/>
          </ac:inkMkLst>
        </pc:inkChg>
        <pc:inkChg chg="add del">
          <ac:chgData name="Evita Verheijden" userId="23580688_tp_dropbox" providerId="OAuth2" clId="{316A30A6-925B-7848-AB2B-E0828020D293}" dt="2020-01-22T16:37:09.915" v="1295"/>
          <ac:inkMkLst>
            <pc:docMk/>
            <pc:sldMk cId="3143866290" sldId="269"/>
            <ac:inkMk id="20" creationId="{C5E1FDBF-E3F3-D04B-A451-6781CD6B0A2B}"/>
          </ac:inkMkLst>
        </pc:inkChg>
        <pc:inkChg chg="add reco">
          <ac:chgData name="Evita Verheijden" userId="23580688_tp_dropbox" providerId="OAuth2" clId="{316A30A6-925B-7848-AB2B-E0828020D293}" dt="2020-01-23T08:14:45.140" v="2094"/>
          <ac:inkMkLst>
            <pc:docMk/>
            <pc:sldMk cId="3143866290" sldId="269"/>
            <ac:inkMk id="20" creationId="{EF35D2DA-4749-CB45-B536-993EA34A1B6F}"/>
          </ac:inkMkLst>
        </pc:inkChg>
        <pc:inkChg chg="add del">
          <ac:chgData name="Evita Verheijden" userId="23580688_tp_dropbox" providerId="OAuth2" clId="{316A30A6-925B-7848-AB2B-E0828020D293}" dt="2020-01-22T16:37:09.915" v="1295"/>
          <ac:inkMkLst>
            <pc:docMk/>
            <pc:sldMk cId="3143866290" sldId="269"/>
            <ac:inkMk id="21" creationId="{50C0F9D3-8432-BD41-9494-6B378A4BCC47}"/>
          </ac:inkMkLst>
        </pc:inkChg>
        <pc:inkChg chg="add del">
          <ac:chgData name="Evita Verheijden" userId="23580688_tp_dropbox" providerId="OAuth2" clId="{316A30A6-925B-7848-AB2B-E0828020D293}" dt="2020-01-22T16:37:09.915" v="1295"/>
          <ac:inkMkLst>
            <pc:docMk/>
            <pc:sldMk cId="3143866290" sldId="269"/>
            <ac:inkMk id="22" creationId="{87F50D65-D07E-524E-A779-7311E835368D}"/>
          </ac:inkMkLst>
        </pc:inkChg>
        <pc:inkChg chg="add del">
          <ac:chgData name="Evita Verheijden" userId="23580688_tp_dropbox" providerId="OAuth2" clId="{316A30A6-925B-7848-AB2B-E0828020D293}" dt="2020-01-23T08:14:49.570" v="2098"/>
          <ac:inkMkLst>
            <pc:docMk/>
            <pc:sldMk cId="3143866290" sldId="269"/>
            <ac:inkMk id="22" creationId="{91321BA6-FB75-0943-A612-21F2A3F4A003}"/>
          </ac:inkMkLst>
        </pc:inkChg>
        <pc:inkChg chg="add del">
          <ac:chgData name="Evita Verheijden" userId="23580688_tp_dropbox" providerId="OAuth2" clId="{316A30A6-925B-7848-AB2B-E0828020D293}" dt="2020-01-22T16:37:09.915" v="1295"/>
          <ac:inkMkLst>
            <pc:docMk/>
            <pc:sldMk cId="3143866290" sldId="269"/>
            <ac:inkMk id="23" creationId="{58B52F33-7BED-E24F-B971-3853E813233D}"/>
          </ac:inkMkLst>
        </pc:inkChg>
        <pc:inkChg chg="add del">
          <ac:chgData name="Evita Verheijden" userId="23580688_tp_dropbox" providerId="OAuth2" clId="{316A30A6-925B-7848-AB2B-E0828020D293}" dt="2020-01-23T08:14:49.570" v="2098"/>
          <ac:inkMkLst>
            <pc:docMk/>
            <pc:sldMk cId="3143866290" sldId="269"/>
            <ac:inkMk id="23" creationId="{F6DA0A4B-EAF2-9548-86C7-C974568B4779}"/>
          </ac:inkMkLst>
        </pc:inkChg>
        <pc:inkChg chg="add reco">
          <ac:chgData name="Evita Verheijden" userId="23580688_tp_dropbox" providerId="OAuth2" clId="{316A30A6-925B-7848-AB2B-E0828020D293}" dt="2020-01-23T08:14:49.570" v="2098"/>
          <ac:inkMkLst>
            <pc:docMk/>
            <pc:sldMk cId="3143866290" sldId="269"/>
            <ac:inkMk id="24" creationId="{9A556265-45FA-7A4A-AC70-AF0825F64303}"/>
          </ac:inkMkLst>
        </pc:inkChg>
        <pc:inkChg chg="add del">
          <ac:chgData name="Evita Verheijden" userId="23580688_tp_dropbox" providerId="OAuth2" clId="{316A30A6-925B-7848-AB2B-E0828020D293}" dt="2020-01-22T16:37:09.915" v="1295"/>
          <ac:inkMkLst>
            <pc:docMk/>
            <pc:sldMk cId="3143866290" sldId="269"/>
            <ac:inkMk id="24" creationId="{E6479CF8-1A67-5841-83FA-34507A091D71}"/>
          </ac:inkMkLst>
        </pc:inkChg>
        <pc:inkChg chg="add reco">
          <ac:chgData name="Evita Verheijden" userId="23580688_tp_dropbox" providerId="OAuth2" clId="{316A30A6-925B-7848-AB2B-E0828020D293}" dt="2020-01-22T16:37:09.915" v="1295"/>
          <ac:inkMkLst>
            <pc:docMk/>
            <pc:sldMk cId="3143866290" sldId="269"/>
            <ac:inkMk id="25" creationId="{72432D41-C947-3E4C-8A10-0DE0D7AB520A}"/>
          </ac:inkMkLst>
        </pc:inkChg>
        <pc:inkChg chg="add">
          <ac:chgData name="Evita Verheijden" userId="23580688_tp_dropbox" providerId="OAuth2" clId="{316A30A6-925B-7848-AB2B-E0828020D293}" dt="2020-01-23T08:14:51.390" v="2099"/>
          <ac:inkMkLst>
            <pc:docMk/>
            <pc:sldMk cId="3143866290" sldId="269"/>
            <ac:inkMk id="26" creationId="{0EF0E854-E6D1-5642-A08D-4F54D0A68AE0}"/>
          </ac:inkMkLst>
        </pc:inkChg>
        <pc:inkChg chg="add">
          <ac:chgData name="Evita Verheijden" userId="23580688_tp_dropbox" providerId="OAuth2" clId="{316A30A6-925B-7848-AB2B-E0828020D293}" dt="2020-01-23T08:14:52.306" v="2101"/>
          <ac:inkMkLst>
            <pc:docMk/>
            <pc:sldMk cId="3143866290" sldId="269"/>
            <ac:inkMk id="27" creationId="{9628BDC5-39BD-134F-9410-C965C09BE23E}"/>
          </ac:inkMkLst>
        </pc:inkChg>
      </pc:sldChg>
      <pc:sldChg chg="addSp delSp modSp">
        <pc:chgData name="Evita Verheijden" userId="23580688_tp_dropbox" providerId="OAuth2" clId="{316A30A6-925B-7848-AB2B-E0828020D293}" dt="2020-01-22T16:37:26.814" v="1311"/>
        <pc:sldMkLst>
          <pc:docMk/>
          <pc:sldMk cId="809135878" sldId="270"/>
        </pc:sldMkLst>
        <pc:inkChg chg="add del">
          <ac:chgData name="Evita Verheijden" userId="23580688_tp_dropbox" providerId="OAuth2" clId="{316A30A6-925B-7848-AB2B-E0828020D293}" dt="2020-01-22T16:07:15.125" v="924"/>
          <ac:inkMkLst>
            <pc:docMk/>
            <pc:sldMk cId="809135878" sldId="270"/>
            <ac:inkMk id="3" creationId="{2C11B791-44B3-4642-9E86-A86775452703}"/>
          </ac:inkMkLst>
        </pc:inkChg>
        <pc:inkChg chg="add del">
          <ac:chgData name="Evita Verheijden" userId="23580688_tp_dropbox" providerId="OAuth2" clId="{316A30A6-925B-7848-AB2B-E0828020D293}" dt="2020-01-22T16:37:15.863" v="1298"/>
          <ac:inkMkLst>
            <pc:docMk/>
            <pc:sldMk cId="809135878" sldId="270"/>
            <ac:inkMk id="3" creationId="{BEF8B46D-D3AA-2244-8350-A7CD7183B1EC}"/>
          </ac:inkMkLst>
        </pc:inkChg>
        <pc:inkChg chg="add">
          <ac:chgData name="Evita Verheijden" userId="23580688_tp_dropbox" providerId="OAuth2" clId="{316A30A6-925B-7848-AB2B-E0828020D293}" dt="2020-01-22T16:37:16.771" v="1299"/>
          <ac:inkMkLst>
            <pc:docMk/>
            <pc:sldMk cId="809135878" sldId="270"/>
            <ac:inkMk id="5" creationId="{076164FC-978D-884F-816C-EA090E0851B5}"/>
          </ac:inkMkLst>
        </pc:inkChg>
        <pc:inkChg chg="add del">
          <ac:chgData name="Evita Verheijden" userId="23580688_tp_dropbox" providerId="OAuth2" clId="{316A30A6-925B-7848-AB2B-E0828020D293}" dt="2020-01-22T16:07:15.125" v="924"/>
          <ac:inkMkLst>
            <pc:docMk/>
            <pc:sldMk cId="809135878" sldId="270"/>
            <ac:inkMk id="5" creationId="{8B326B86-A201-074A-A767-F2AB37744272}"/>
          </ac:inkMkLst>
        </pc:inkChg>
        <pc:inkChg chg="add del">
          <ac:chgData name="Evita Verheijden" userId="23580688_tp_dropbox" providerId="OAuth2" clId="{316A30A6-925B-7848-AB2B-E0828020D293}" dt="2020-01-22T16:07:15.125" v="924"/>
          <ac:inkMkLst>
            <pc:docMk/>
            <pc:sldMk cId="809135878" sldId="270"/>
            <ac:inkMk id="6" creationId="{42F3A807-BAC4-D941-A672-CC925F32DAE0}"/>
          </ac:inkMkLst>
        </pc:inkChg>
        <pc:inkChg chg="add">
          <ac:chgData name="Evita Verheijden" userId="23580688_tp_dropbox" providerId="OAuth2" clId="{316A30A6-925B-7848-AB2B-E0828020D293}" dt="2020-01-22T16:37:17.457" v="1300"/>
          <ac:inkMkLst>
            <pc:docMk/>
            <pc:sldMk cId="809135878" sldId="270"/>
            <ac:inkMk id="6" creationId="{5EC7260D-FB6A-C74C-ACDB-7B4D848A943B}"/>
          </ac:inkMkLst>
        </pc:inkChg>
        <pc:inkChg chg="add reco">
          <ac:chgData name="Evita Verheijden" userId="23580688_tp_dropbox" providerId="OAuth2" clId="{316A30A6-925B-7848-AB2B-E0828020D293}" dt="2020-01-22T16:07:15.125" v="924"/>
          <ac:inkMkLst>
            <pc:docMk/>
            <pc:sldMk cId="809135878" sldId="270"/>
            <ac:inkMk id="7" creationId="{A28888BB-778D-864F-86C5-E280A0CBAC07}"/>
          </ac:inkMkLst>
        </pc:inkChg>
        <pc:inkChg chg="add">
          <ac:chgData name="Evita Verheijden" userId="23580688_tp_dropbox" providerId="OAuth2" clId="{316A30A6-925B-7848-AB2B-E0828020D293}" dt="2020-01-22T16:37:18.716" v="1301"/>
          <ac:inkMkLst>
            <pc:docMk/>
            <pc:sldMk cId="809135878" sldId="270"/>
            <ac:inkMk id="9" creationId="{290AEC20-9269-BA4A-8F43-1D4318B995C1}"/>
          </ac:inkMkLst>
        </pc:inkChg>
        <pc:inkChg chg="add del">
          <ac:chgData name="Evita Verheijden" userId="23580688_tp_dropbox" providerId="OAuth2" clId="{316A30A6-925B-7848-AB2B-E0828020D293}" dt="2020-01-22T16:07:32.630" v="936"/>
          <ac:inkMkLst>
            <pc:docMk/>
            <pc:sldMk cId="809135878" sldId="270"/>
            <ac:inkMk id="11" creationId="{040BCAB0-A0A6-FA45-85D9-D84A862C6993}"/>
          </ac:inkMkLst>
        </pc:inkChg>
        <pc:inkChg chg="add del">
          <ac:chgData name="Evita Verheijden" userId="23580688_tp_dropbox" providerId="OAuth2" clId="{316A30A6-925B-7848-AB2B-E0828020D293}" dt="2020-01-22T16:07:32.630" v="936"/>
          <ac:inkMkLst>
            <pc:docMk/>
            <pc:sldMk cId="809135878" sldId="270"/>
            <ac:inkMk id="19" creationId="{7C235947-5E5C-FF40-9F35-8F1CF1D1EF09}"/>
          </ac:inkMkLst>
        </pc:inkChg>
        <pc:inkChg chg="add del">
          <ac:chgData name="Evita Verheijden" userId="23580688_tp_dropbox" providerId="OAuth2" clId="{316A30A6-925B-7848-AB2B-E0828020D293}" dt="2020-01-22T16:07:32.630" v="936"/>
          <ac:inkMkLst>
            <pc:docMk/>
            <pc:sldMk cId="809135878" sldId="270"/>
            <ac:inkMk id="21" creationId="{A85D6D35-E61D-1541-AAA2-6C5706AEC8AD}"/>
          </ac:inkMkLst>
        </pc:inkChg>
        <pc:inkChg chg="add del mod">
          <ac:chgData name="Evita Verheijden" userId="23580688_tp_dropbox" providerId="OAuth2" clId="{316A30A6-925B-7848-AB2B-E0828020D293}" dt="2020-01-22T16:07:47.885" v="949" actId="1076"/>
          <ac:inkMkLst>
            <pc:docMk/>
            <pc:sldMk cId="809135878" sldId="270"/>
            <ac:inkMk id="22" creationId="{98559995-BEBF-5044-8150-BB1E8CC0ADEB}"/>
          </ac:inkMkLst>
        </pc:inkChg>
        <pc:inkChg chg="add del mod">
          <ac:chgData name="Evita Verheijden" userId="23580688_tp_dropbox" providerId="OAuth2" clId="{316A30A6-925B-7848-AB2B-E0828020D293}" dt="2020-01-22T16:07:47.885" v="949" actId="1076"/>
          <ac:inkMkLst>
            <pc:docMk/>
            <pc:sldMk cId="809135878" sldId="270"/>
            <ac:inkMk id="23" creationId="{740C2068-18F7-F448-8385-FE933ADE3E58}"/>
          </ac:inkMkLst>
        </pc:inkChg>
        <pc:inkChg chg="add del mod">
          <ac:chgData name="Evita Verheijden" userId="23580688_tp_dropbox" providerId="OAuth2" clId="{316A30A6-925B-7848-AB2B-E0828020D293}" dt="2020-01-22T16:07:47.885" v="949" actId="1076"/>
          <ac:inkMkLst>
            <pc:docMk/>
            <pc:sldMk cId="809135878" sldId="270"/>
            <ac:inkMk id="24" creationId="{95A6A938-FDC9-1A41-A45D-79DF7B9E2496}"/>
          </ac:inkMkLst>
        </pc:inkChg>
        <pc:inkChg chg="add">
          <ac:chgData name="Evita Verheijden" userId="23580688_tp_dropbox" providerId="OAuth2" clId="{316A30A6-925B-7848-AB2B-E0828020D293}" dt="2020-01-22T16:37:19.397" v="1302"/>
          <ac:inkMkLst>
            <pc:docMk/>
            <pc:sldMk cId="809135878" sldId="270"/>
            <ac:inkMk id="25" creationId="{8E95FBCB-116F-0148-9111-CE3FFFC135BD}"/>
          </ac:inkMkLst>
        </pc:inkChg>
        <pc:inkChg chg="add del">
          <ac:chgData name="Evita Verheijden" userId="23580688_tp_dropbox" providerId="OAuth2" clId="{316A30A6-925B-7848-AB2B-E0828020D293}" dt="2020-01-22T16:07:33.265" v="939"/>
          <ac:inkMkLst>
            <pc:docMk/>
            <pc:sldMk cId="809135878" sldId="270"/>
            <ac:inkMk id="25" creationId="{91A2D22A-09F9-4C43-85C1-04B30C4EBA54}"/>
          </ac:inkMkLst>
        </pc:inkChg>
        <pc:inkChg chg="add">
          <ac:chgData name="Evita Verheijden" userId="23580688_tp_dropbox" providerId="OAuth2" clId="{316A30A6-925B-7848-AB2B-E0828020D293}" dt="2020-01-22T16:37:19.829" v="1303"/>
          <ac:inkMkLst>
            <pc:docMk/>
            <pc:sldMk cId="809135878" sldId="270"/>
            <ac:inkMk id="26" creationId="{4FC7E38C-227B-204B-8B81-D675B201F714}"/>
          </ac:inkMkLst>
        </pc:inkChg>
        <pc:inkChg chg="add del">
          <ac:chgData name="Evita Verheijden" userId="23580688_tp_dropbox" providerId="OAuth2" clId="{316A30A6-925B-7848-AB2B-E0828020D293}" dt="2020-01-22T16:07:32.957" v="938"/>
          <ac:inkMkLst>
            <pc:docMk/>
            <pc:sldMk cId="809135878" sldId="270"/>
            <ac:inkMk id="26" creationId="{FCA850D6-B001-5343-892A-8F3F7944E96D}"/>
          </ac:inkMkLst>
        </pc:inkChg>
        <pc:inkChg chg="add">
          <ac:chgData name="Evita Verheijden" userId="23580688_tp_dropbox" providerId="OAuth2" clId="{316A30A6-925B-7848-AB2B-E0828020D293}" dt="2020-01-22T16:37:20.367" v="1304"/>
          <ac:inkMkLst>
            <pc:docMk/>
            <pc:sldMk cId="809135878" sldId="270"/>
            <ac:inkMk id="27" creationId="{17A9BA31-A7A9-E74C-BFAB-62A6D8275881}"/>
          </ac:inkMkLst>
        </pc:inkChg>
        <pc:inkChg chg="add del">
          <ac:chgData name="Evita Verheijden" userId="23580688_tp_dropbox" providerId="OAuth2" clId="{316A30A6-925B-7848-AB2B-E0828020D293}" dt="2020-01-22T16:07:32.758" v="937"/>
          <ac:inkMkLst>
            <pc:docMk/>
            <pc:sldMk cId="809135878" sldId="270"/>
            <ac:inkMk id="27" creationId="{E44038B5-6909-CF40-BF83-5FADD6A1F6E3}"/>
          </ac:inkMkLst>
        </pc:inkChg>
        <pc:inkChg chg="add del">
          <ac:chgData name="Evita Verheijden" userId="23580688_tp_dropbox" providerId="OAuth2" clId="{316A30A6-925B-7848-AB2B-E0828020D293}" dt="2020-01-22T16:07:32.630" v="936"/>
          <ac:inkMkLst>
            <pc:docMk/>
            <pc:sldMk cId="809135878" sldId="270"/>
            <ac:inkMk id="28" creationId="{61B352AE-818C-DF45-80DC-87BCA7B30460}"/>
          </ac:inkMkLst>
        </pc:inkChg>
        <pc:inkChg chg="add">
          <ac:chgData name="Evita Verheijden" userId="23580688_tp_dropbox" providerId="OAuth2" clId="{316A30A6-925B-7848-AB2B-E0828020D293}" dt="2020-01-22T16:37:20.572" v="1305"/>
          <ac:inkMkLst>
            <pc:docMk/>
            <pc:sldMk cId="809135878" sldId="270"/>
            <ac:inkMk id="28" creationId="{A2AFA045-B629-F140-B5F7-1354B0A075FD}"/>
          </ac:inkMkLst>
        </pc:inkChg>
        <pc:inkChg chg="add del reco">
          <ac:chgData name="Evita Verheijden" userId="23580688_tp_dropbox" providerId="OAuth2" clId="{316A30A6-925B-7848-AB2B-E0828020D293}" dt="2020-01-22T16:07:32.630" v="936"/>
          <ac:inkMkLst>
            <pc:docMk/>
            <pc:sldMk cId="809135878" sldId="270"/>
            <ac:inkMk id="29" creationId="{5A2BAF6C-2BA2-B747-A8C1-402293AEED58}"/>
          </ac:inkMkLst>
        </pc:inkChg>
        <pc:inkChg chg="add">
          <ac:chgData name="Evita Verheijden" userId="23580688_tp_dropbox" providerId="OAuth2" clId="{316A30A6-925B-7848-AB2B-E0828020D293}" dt="2020-01-22T16:37:21.957" v="1306"/>
          <ac:inkMkLst>
            <pc:docMk/>
            <pc:sldMk cId="809135878" sldId="270"/>
            <ac:inkMk id="29" creationId="{F43551AE-7278-AD4E-9A45-C0B69CC10BE5}"/>
          </ac:inkMkLst>
        </pc:inkChg>
        <pc:inkChg chg="add del reco">
          <ac:chgData name="Evita Verheijden" userId="23580688_tp_dropbox" providerId="OAuth2" clId="{316A30A6-925B-7848-AB2B-E0828020D293}" dt="2020-01-22T16:07:32.630" v="936"/>
          <ac:inkMkLst>
            <pc:docMk/>
            <pc:sldMk cId="809135878" sldId="270"/>
            <ac:inkMk id="30" creationId="{A3583FDA-4A3C-5248-AED6-E431F6CE8A53}"/>
          </ac:inkMkLst>
        </pc:inkChg>
        <pc:inkChg chg="add">
          <ac:chgData name="Evita Verheijden" userId="23580688_tp_dropbox" providerId="OAuth2" clId="{316A30A6-925B-7848-AB2B-E0828020D293}" dt="2020-01-22T16:37:23.873" v="1307"/>
          <ac:inkMkLst>
            <pc:docMk/>
            <pc:sldMk cId="809135878" sldId="270"/>
            <ac:inkMk id="30" creationId="{EE9CE82D-368D-B34A-8B02-1691CC874D0B}"/>
          </ac:inkMkLst>
        </pc:inkChg>
        <pc:inkChg chg="add">
          <ac:chgData name="Evita Verheijden" userId="23580688_tp_dropbox" providerId="OAuth2" clId="{316A30A6-925B-7848-AB2B-E0828020D293}" dt="2020-01-22T16:37:24.304" v="1308"/>
          <ac:inkMkLst>
            <pc:docMk/>
            <pc:sldMk cId="809135878" sldId="270"/>
            <ac:inkMk id="31" creationId="{B15C10ED-973B-D641-8DCC-5C680D31A2C8}"/>
          </ac:inkMkLst>
        </pc:inkChg>
        <pc:inkChg chg="add">
          <ac:chgData name="Evita Verheijden" userId="23580688_tp_dropbox" providerId="OAuth2" clId="{316A30A6-925B-7848-AB2B-E0828020D293}" dt="2020-01-22T16:37:24.520" v="1309"/>
          <ac:inkMkLst>
            <pc:docMk/>
            <pc:sldMk cId="809135878" sldId="270"/>
            <ac:inkMk id="32" creationId="{167A8B6B-6A56-A34C-BD1C-277D49ECFE88}"/>
          </ac:inkMkLst>
        </pc:inkChg>
        <pc:inkChg chg="add del">
          <ac:chgData name="Evita Verheijden" userId="23580688_tp_dropbox" providerId="OAuth2" clId="{316A30A6-925B-7848-AB2B-E0828020D293}" dt="2020-01-22T16:07:36.764" v="942"/>
          <ac:inkMkLst>
            <pc:docMk/>
            <pc:sldMk cId="809135878" sldId="270"/>
            <ac:inkMk id="33" creationId="{26134ED9-C971-964F-BA6A-B38C29C18EC5}"/>
          </ac:inkMkLst>
        </pc:inkChg>
        <pc:inkChg chg="add">
          <ac:chgData name="Evita Verheijden" userId="23580688_tp_dropbox" providerId="OAuth2" clId="{316A30A6-925B-7848-AB2B-E0828020D293}" dt="2020-01-22T16:37:26.577" v="1310"/>
          <ac:inkMkLst>
            <pc:docMk/>
            <pc:sldMk cId="809135878" sldId="270"/>
            <ac:inkMk id="33" creationId="{320654D8-6C8B-BD48-890D-ED02AB48E323}"/>
          </ac:inkMkLst>
        </pc:inkChg>
        <pc:inkChg chg="add del">
          <ac:chgData name="Evita Verheijden" userId="23580688_tp_dropbox" providerId="OAuth2" clId="{316A30A6-925B-7848-AB2B-E0828020D293}" dt="2020-01-22T16:07:40.287" v="947"/>
          <ac:inkMkLst>
            <pc:docMk/>
            <pc:sldMk cId="809135878" sldId="270"/>
            <ac:inkMk id="34" creationId="{96170983-20BC-024E-89DB-1406F7F9624C}"/>
          </ac:inkMkLst>
        </pc:inkChg>
        <pc:inkChg chg="add">
          <ac:chgData name="Evita Verheijden" userId="23580688_tp_dropbox" providerId="OAuth2" clId="{316A30A6-925B-7848-AB2B-E0828020D293}" dt="2020-01-22T16:37:26.814" v="1311"/>
          <ac:inkMkLst>
            <pc:docMk/>
            <pc:sldMk cId="809135878" sldId="270"/>
            <ac:inkMk id="34" creationId="{AB19447D-A7C5-2E40-AA63-D72034D174B4}"/>
          </ac:inkMkLst>
        </pc:inkChg>
        <pc:inkChg chg="add del">
          <ac:chgData name="Evita Verheijden" userId="23580688_tp_dropbox" providerId="OAuth2" clId="{316A30A6-925B-7848-AB2B-E0828020D293}" dt="2020-01-22T16:07:40.287" v="947"/>
          <ac:inkMkLst>
            <pc:docMk/>
            <pc:sldMk cId="809135878" sldId="270"/>
            <ac:inkMk id="35" creationId="{DB24919B-B48C-334E-B6F8-EF89FE3A5864}"/>
          </ac:inkMkLst>
        </pc:inkChg>
        <pc:inkChg chg="add del">
          <ac:chgData name="Evita Verheijden" userId="23580688_tp_dropbox" providerId="OAuth2" clId="{316A30A6-925B-7848-AB2B-E0828020D293}" dt="2020-01-22T16:07:40.287" v="947"/>
          <ac:inkMkLst>
            <pc:docMk/>
            <pc:sldMk cId="809135878" sldId="270"/>
            <ac:inkMk id="36" creationId="{062161E0-861E-1D48-B36A-62F305AFCCE2}"/>
          </ac:inkMkLst>
        </pc:inkChg>
        <pc:inkChg chg="add del">
          <ac:chgData name="Evita Verheijden" userId="23580688_tp_dropbox" providerId="OAuth2" clId="{316A30A6-925B-7848-AB2B-E0828020D293}" dt="2020-01-22T16:07:40.287" v="947"/>
          <ac:inkMkLst>
            <pc:docMk/>
            <pc:sldMk cId="809135878" sldId="270"/>
            <ac:inkMk id="37" creationId="{72392DD4-8E1B-0A49-9DE8-E63709CF46E1}"/>
          </ac:inkMkLst>
        </pc:inkChg>
        <pc:inkChg chg="add mod reco">
          <ac:chgData name="Evita Verheijden" userId="23580688_tp_dropbox" providerId="OAuth2" clId="{316A30A6-925B-7848-AB2B-E0828020D293}" dt="2020-01-22T16:07:47.885" v="949" actId="1076"/>
          <ac:inkMkLst>
            <pc:docMk/>
            <pc:sldMk cId="809135878" sldId="270"/>
            <ac:inkMk id="38" creationId="{50BBED1C-D720-7846-910B-00A6940334DD}"/>
          </ac:inkMkLst>
        </pc:inkChg>
        <pc:inkChg chg="add del">
          <ac:chgData name="Evita Verheijden" userId="23580688_tp_dropbox" providerId="OAuth2" clId="{316A30A6-925B-7848-AB2B-E0828020D293}" dt="2020-01-22T16:08:06.850" v="958"/>
          <ac:inkMkLst>
            <pc:docMk/>
            <pc:sldMk cId="809135878" sldId="270"/>
            <ac:inkMk id="40" creationId="{243C6CFD-0C91-6C45-BB55-6FE85A5CA555}"/>
          </ac:inkMkLst>
        </pc:inkChg>
        <pc:inkChg chg="add del">
          <ac:chgData name="Evita Verheijden" userId="23580688_tp_dropbox" providerId="OAuth2" clId="{316A30A6-925B-7848-AB2B-E0828020D293}" dt="2020-01-22T16:08:06.385" v="957"/>
          <ac:inkMkLst>
            <pc:docMk/>
            <pc:sldMk cId="809135878" sldId="270"/>
            <ac:inkMk id="41" creationId="{71F13350-0A78-0848-B760-D2BB9AB8C9CE}"/>
          </ac:inkMkLst>
        </pc:inkChg>
        <pc:inkChg chg="add del">
          <ac:chgData name="Evita Verheijden" userId="23580688_tp_dropbox" providerId="OAuth2" clId="{316A30A6-925B-7848-AB2B-E0828020D293}" dt="2020-01-22T16:08:05.973" v="956"/>
          <ac:inkMkLst>
            <pc:docMk/>
            <pc:sldMk cId="809135878" sldId="270"/>
            <ac:inkMk id="42" creationId="{F94A6505-B68E-4E4E-A033-C503D6071D67}"/>
          </ac:inkMkLst>
        </pc:inkChg>
        <pc:inkChg chg="add del">
          <ac:chgData name="Evita Verheijden" userId="23580688_tp_dropbox" providerId="OAuth2" clId="{316A30A6-925B-7848-AB2B-E0828020D293}" dt="2020-01-22T16:08:05.552" v="955"/>
          <ac:inkMkLst>
            <pc:docMk/>
            <pc:sldMk cId="809135878" sldId="270"/>
            <ac:inkMk id="43" creationId="{F70621A1-9A69-E240-8117-141D3A0861FA}"/>
          </ac:inkMkLst>
        </pc:inkChg>
        <pc:inkChg chg="add del reco">
          <ac:chgData name="Evita Verheijden" userId="23580688_tp_dropbox" providerId="OAuth2" clId="{316A30A6-925B-7848-AB2B-E0828020D293}" dt="2020-01-22T16:08:05.552" v="955"/>
          <ac:inkMkLst>
            <pc:docMk/>
            <pc:sldMk cId="809135878" sldId="270"/>
            <ac:inkMk id="44" creationId="{FB040311-01F9-A145-B777-3B5B40DD9CEA}"/>
          </ac:inkMkLst>
        </pc:inkChg>
        <pc:inkChg chg="add del">
          <ac:chgData name="Evita Verheijden" userId="23580688_tp_dropbox" providerId="OAuth2" clId="{316A30A6-925B-7848-AB2B-E0828020D293}" dt="2020-01-22T16:08:11.759" v="961"/>
          <ac:inkMkLst>
            <pc:docMk/>
            <pc:sldMk cId="809135878" sldId="270"/>
            <ac:inkMk id="46" creationId="{27AFDC2F-F8D7-7A49-B219-16F3BE9962FA}"/>
          </ac:inkMkLst>
        </pc:inkChg>
        <pc:inkChg chg="add del">
          <ac:chgData name="Evita Verheijden" userId="23580688_tp_dropbox" providerId="OAuth2" clId="{316A30A6-925B-7848-AB2B-E0828020D293}" dt="2020-01-22T16:08:26.746" v="970"/>
          <ac:inkMkLst>
            <pc:docMk/>
            <pc:sldMk cId="809135878" sldId="270"/>
            <ac:inkMk id="47" creationId="{BF40A882-C2A5-C842-8614-C7628A996190}"/>
          </ac:inkMkLst>
        </pc:inkChg>
        <pc:inkChg chg="add del">
          <ac:chgData name="Evita Verheijden" userId="23580688_tp_dropbox" providerId="OAuth2" clId="{316A30A6-925B-7848-AB2B-E0828020D293}" dt="2020-01-22T16:08:26.285" v="969"/>
          <ac:inkMkLst>
            <pc:docMk/>
            <pc:sldMk cId="809135878" sldId="270"/>
            <ac:inkMk id="48" creationId="{0EB4F7D6-70EC-CF4A-AB56-7C0E0A641E9F}"/>
          </ac:inkMkLst>
        </pc:inkChg>
        <pc:inkChg chg="add del">
          <ac:chgData name="Evita Verheijden" userId="23580688_tp_dropbox" providerId="OAuth2" clId="{316A30A6-925B-7848-AB2B-E0828020D293}" dt="2020-01-22T16:08:25.856" v="968"/>
          <ac:inkMkLst>
            <pc:docMk/>
            <pc:sldMk cId="809135878" sldId="270"/>
            <ac:inkMk id="49" creationId="{9DB54156-593B-1446-8F8D-197492D220B8}"/>
          </ac:inkMkLst>
        </pc:inkChg>
        <pc:inkChg chg="add del">
          <ac:chgData name="Evita Verheijden" userId="23580688_tp_dropbox" providerId="OAuth2" clId="{316A30A6-925B-7848-AB2B-E0828020D293}" dt="2020-01-22T16:08:24.775" v="967"/>
          <ac:inkMkLst>
            <pc:docMk/>
            <pc:sldMk cId="809135878" sldId="270"/>
            <ac:inkMk id="50" creationId="{02A2B534-CF1B-744E-80A4-2E8277E90007}"/>
          </ac:inkMkLst>
        </pc:inkChg>
        <pc:inkChg chg="add del reco">
          <ac:chgData name="Evita Verheijden" userId="23580688_tp_dropbox" providerId="OAuth2" clId="{316A30A6-925B-7848-AB2B-E0828020D293}" dt="2020-01-22T16:08:24.775" v="967"/>
          <ac:inkMkLst>
            <pc:docMk/>
            <pc:sldMk cId="809135878" sldId="270"/>
            <ac:inkMk id="51" creationId="{53CC683A-4C51-8347-817E-A19242BE8A68}"/>
          </ac:inkMkLst>
        </pc:inkChg>
        <pc:inkChg chg="add del">
          <ac:chgData name="Evita Verheijden" userId="23580688_tp_dropbox" providerId="OAuth2" clId="{316A30A6-925B-7848-AB2B-E0828020D293}" dt="2020-01-22T16:08:31.761" v="973"/>
          <ac:inkMkLst>
            <pc:docMk/>
            <pc:sldMk cId="809135878" sldId="270"/>
            <ac:inkMk id="53" creationId="{0D13E372-FCDE-4A45-98C9-8F6E5D628BE3}"/>
          </ac:inkMkLst>
        </pc:inkChg>
        <pc:inkChg chg="add del">
          <ac:chgData name="Evita Verheijden" userId="23580688_tp_dropbox" providerId="OAuth2" clId="{316A30A6-925B-7848-AB2B-E0828020D293}" dt="2020-01-22T16:08:34.721" v="976"/>
          <ac:inkMkLst>
            <pc:docMk/>
            <pc:sldMk cId="809135878" sldId="270"/>
            <ac:inkMk id="54" creationId="{11BCFFCD-ED60-1745-BA4B-01B768D4E4B5}"/>
          </ac:inkMkLst>
        </pc:inkChg>
        <pc:inkChg chg="add del">
          <ac:chgData name="Evita Verheijden" userId="23580688_tp_dropbox" providerId="OAuth2" clId="{316A30A6-925B-7848-AB2B-E0828020D293}" dt="2020-01-22T16:08:46.558" v="985"/>
          <ac:inkMkLst>
            <pc:docMk/>
            <pc:sldMk cId="809135878" sldId="270"/>
            <ac:inkMk id="55" creationId="{6B0E772F-1627-834E-8871-3A83CCEE0837}"/>
          </ac:inkMkLst>
        </pc:inkChg>
        <pc:inkChg chg="add del">
          <ac:chgData name="Evita Verheijden" userId="23580688_tp_dropbox" providerId="OAuth2" clId="{316A30A6-925B-7848-AB2B-E0828020D293}" dt="2020-01-22T16:08:46.061" v="984"/>
          <ac:inkMkLst>
            <pc:docMk/>
            <pc:sldMk cId="809135878" sldId="270"/>
            <ac:inkMk id="56" creationId="{4D7A6CF4-A105-4446-85B4-6A3D70BF7617}"/>
          </ac:inkMkLst>
        </pc:inkChg>
        <pc:inkChg chg="add del">
          <ac:chgData name="Evita Verheijden" userId="23580688_tp_dropbox" providerId="OAuth2" clId="{316A30A6-925B-7848-AB2B-E0828020D293}" dt="2020-01-22T16:08:45.817" v="983"/>
          <ac:inkMkLst>
            <pc:docMk/>
            <pc:sldMk cId="809135878" sldId="270"/>
            <ac:inkMk id="57" creationId="{54433339-309A-364C-8A9D-F33CCEEB2BAB}"/>
          </ac:inkMkLst>
        </pc:inkChg>
        <pc:inkChg chg="add del">
          <ac:chgData name="Evita Verheijden" userId="23580688_tp_dropbox" providerId="OAuth2" clId="{316A30A6-925B-7848-AB2B-E0828020D293}" dt="2020-01-22T16:08:45.660" v="982"/>
          <ac:inkMkLst>
            <pc:docMk/>
            <pc:sldMk cId="809135878" sldId="270"/>
            <ac:inkMk id="58" creationId="{48C1ED8D-5383-904D-9F01-8A38B9C7FC02}"/>
          </ac:inkMkLst>
        </pc:inkChg>
        <pc:inkChg chg="add del reco">
          <ac:chgData name="Evita Verheijden" userId="23580688_tp_dropbox" providerId="OAuth2" clId="{316A30A6-925B-7848-AB2B-E0828020D293}" dt="2020-01-22T16:08:45.660" v="982"/>
          <ac:inkMkLst>
            <pc:docMk/>
            <pc:sldMk cId="809135878" sldId="270"/>
            <ac:inkMk id="59" creationId="{3A816270-C8ED-F74A-AFFA-7F7205389ED7}"/>
          </ac:inkMkLst>
        </pc:inkChg>
        <pc:inkChg chg="add del">
          <ac:chgData name="Evita Verheijden" userId="23580688_tp_dropbox" providerId="OAuth2" clId="{316A30A6-925B-7848-AB2B-E0828020D293}" dt="2020-01-22T16:08:49.916" v="989"/>
          <ac:inkMkLst>
            <pc:docMk/>
            <pc:sldMk cId="809135878" sldId="270"/>
            <ac:inkMk id="61" creationId="{C069E2AD-5C65-DC4A-9E99-EEFA74FCEE7A}"/>
          </ac:inkMkLst>
        </pc:inkChg>
        <pc:inkChg chg="add del">
          <ac:chgData name="Evita Verheijden" userId="23580688_tp_dropbox" providerId="OAuth2" clId="{316A30A6-925B-7848-AB2B-E0828020D293}" dt="2020-01-22T16:08:49.916" v="989"/>
          <ac:inkMkLst>
            <pc:docMk/>
            <pc:sldMk cId="809135878" sldId="270"/>
            <ac:inkMk id="62" creationId="{CB12EA34-7304-BB41-B17F-0CA77CC2346A}"/>
          </ac:inkMkLst>
        </pc:inkChg>
        <pc:inkChg chg="add reco">
          <ac:chgData name="Evita Verheijden" userId="23580688_tp_dropbox" providerId="OAuth2" clId="{316A30A6-925B-7848-AB2B-E0828020D293}" dt="2020-01-22T16:08:49.916" v="989"/>
          <ac:inkMkLst>
            <pc:docMk/>
            <pc:sldMk cId="809135878" sldId="270"/>
            <ac:inkMk id="63" creationId="{5F3743FF-20F8-C04B-85C4-4E80320B0C54}"/>
          </ac:inkMkLst>
        </pc:inkChg>
        <pc:inkChg chg="add del">
          <ac:chgData name="Evita Verheijden" userId="23580688_tp_dropbox" providerId="OAuth2" clId="{316A30A6-925B-7848-AB2B-E0828020D293}" dt="2020-01-22T16:08:51.337" v="993"/>
          <ac:inkMkLst>
            <pc:docMk/>
            <pc:sldMk cId="809135878" sldId="270"/>
            <ac:inkMk id="65" creationId="{ED6BB950-1C0E-D34B-920F-E5BFB061F24B}"/>
          </ac:inkMkLst>
        </pc:inkChg>
        <pc:inkChg chg="add del">
          <ac:chgData name="Evita Verheijden" userId="23580688_tp_dropbox" providerId="OAuth2" clId="{316A30A6-925B-7848-AB2B-E0828020D293}" dt="2020-01-22T16:08:51.337" v="993"/>
          <ac:inkMkLst>
            <pc:docMk/>
            <pc:sldMk cId="809135878" sldId="270"/>
            <ac:inkMk id="66" creationId="{49D2A0CA-6457-8A42-82EB-208BCBC6AEB5}"/>
          </ac:inkMkLst>
        </pc:inkChg>
        <pc:inkChg chg="add reco">
          <ac:chgData name="Evita Verheijden" userId="23580688_tp_dropbox" providerId="OAuth2" clId="{316A30A6-925B-7848-AB2B-E0828020D293}" dt="2020-01-22T16:08:51.337" v="993"/>
          <ac:inkMkLst>
            <pc:docMk/>
            <pc:sldMk cId="809135878" sldId="270"/>
            <ac:inkMk id="67" creationId="{340DD25B-FE6E-DF46-8C75-68A1C890CD3B}"/>
          </ac:inkMkLst>
        </pc:inkChg>
        <pc:inkChg chg="add">
          <ac:chgData name="Evita Verheijden" userId="23580688_tp_dropbox" providerId="OAuth2" clId="{316A30A6-925B-7848-AB2B-E0828020D293}" dt="2020-01-22T16:08:51.871" v="994"/>
          <ac:inkMkLst>
            <pc:docMk/>
            <pc:sldMk cId="809135878" sldId="270"/>
            <ac:inkMk id="69" creationId="{0629DCE2-7C20-8B47-8702-D7810673C7F0}"/>
          </ac:inkMkLst>
        </pc:inkChg>
        <pc:inkChg chg="add del">
          <ac:chgData name="Evita Verheijden" userId="23580688_tp_dropbox" providerId="OAuth2" clId="{316A30A6-925B-7848-AB2B-E0828020D293}" dt="2020-01-22T16:09:00.158" v="999"/>
          <ac:inkMkLst>
            <pc:docMk/>
            <pc:sldMk cId="809135878" sldId="270"/>
            <ac:inkMk id="70" creationId="{B24CF7EA-10B0-9B41-A44B-9B041839BB0A}"/>
          </ac:inkMkLst>
        </pc:inkChg>
        <pc:inkChg chg="add del">
          <ac:chgData name="Evita Verheijden" userId="23580688_tp_dropbox" providerId="OAuth2" clId="{316A30A6-925B-7848-AB2B-E0828020D293}" dt="2020-01-22T16:09:00.158" v="999"/>
          <ac:inkMkLst>
            <pc:docMk/>
            <pc:sldMk cId="809135878" sldId="270"/>
            <ac:inkMk id="71" creationId="{DF291A8F-C56B-3B4B-A17E-44648D1C474E}"/>
          </ac:inkMkLst>
        </pc:inkChg>
        <pc:inkChg chg="add del">
          <ac:chgData name="Evita Verheijden" userId="23580688_tp_dropbox" providerId="OAuth2" clId="{316A30A6-925B-7848-AB2B-E0828020D293}" dt="2020-01-22T16:09:00.158" v="999"/>
          <ac:inkMkLst>
            <pc:docMk/>
            <pc:sldMk cId="809135878" sldId="270"/>
            <ac:inkMk id="72" creationId="{8BE10382-C1A8-744B-A7E5-148F2EFC1B50}"/>
          </ac:inkMkLst>
        </pc:inkChg>
        <pc:inkChg chg="add reco">
          <ac:chgData name="Evita Verheijden" userId="23580688_tp_dropbox" providerId="OAuth2" clId="{316A30A6-925B-7848-AB2B-E0828020D293}" dt="2020-01-22T16:09:00.158" v="999"/>
          <ac:inkMkLst>
            <pc:docMk/>
            <pc:sldMk cId="809135878" sldId="270"/>
            <ac:inkMk id="73" creationId="{172FB643-050E-414D-928B-C0EC12C4EEFF}"/>
          </ac:inkMkLst>
        </pc:inkChg>
        <pc:inkChg chg="add del">
          <ac:chgData name="Evita Verheijden" userId="23580688_tp_dropbox" providerId="OAuth2" clId="{316A30A6-925B-7848-AB2B-E0828020D293}" dt="2020-01-22T16:09:14.323" v="1006"/>
          <ac:inkMkLst>
            <pc:docMk/>
            <pc:sldMk cId="809135878" sldId="270"/>
            <ac:inkMk id="75" creationId="{832C75F6-8813-5744-92DE-2A0968764EC0}"/>
          </ac:inkMkLst>
        </pc:inkChg>
        <pc:inkChg chg="add del">
          <ac:chgData name="Evita Verheijden" userId="23580688_tp_dropbox" providerId="OAuth2" clId="{316A30A6-925B-7848-AB2B-E0828020D293}" dt="2020-01-22T16:09:14.323" v="1006"/>
          <ac:inkMkLst>
            <pc:docMk/>
            <pc:sldMk cId="809135878" sldId="270"/>
            <ac:inkMk id="76" creationId="{E0A1CD48-D947-C844-9479-AAA89864BD4C}"/>
          </ac:inkMkLst>
        </pc:inkChg>
        <pc:inkChg chg="add del">
          <ac:chgData name="Evita Verheijden" userId="23580688_tp_dropbox" providerId="OAuth2" clId="{316A30A6-925B-7848-AB2B-E0828020D293}" dt="2020-01-22T16:09:14.323" v="1006"/>
          <ac:inkMkLst>
            <pc:docMk/>
            <pc:sldMk cId="809135878" sldId="270"/>
            <ac:inkMk id="77" creationId="{272F64FB-50C5-154D-99BD-EC844A47DB58}"/>
          </ac:inkMkLst>
        </pc:inkChg>
        <pc:inkChg chg="add del">
          <ac:chgData name="Evita Verheijden" userId="23580688_tp_dropbox" providerId="OAuth2" clId="{316A30A6-925B-7848-AB2B-E0828020D293}" dt="2020-01-22T16:09:14.323" v="1006"/>
          <ac:inkMkLst>
            <pc:docMk/>
            <pc:sldMk cId="809135878" sldId="270"/>
            <ac:inkMk id="78" creationId="{7E7E43D3-9490-AA44-9E11-49F4585DB5C6}"/>
          </ac:inkMkLst>
        </pc:inkChg>
        <pc:inkChg chg="add del">
          <ac:chgData name="Evita Verheijden" userId="23580688_tp_dropbox" providerId="OAuth2" clId="{316A30A6-925B-7848-AB2B-E0828020D293}" dt="2020-01-22T16:09:14.323" v="1006"/>
          <ac:inkMkLst>
            <pc:docMk/>
            <pc:sldMk cId="809135878" sldId="270"/>
            <ac:inkMk id="79" creationId="{FCF42975-61AA-E246-B90F-DBC09386AC5F}"/>
          </ac:inkMkLst>
        </pc:inkChg>
        <pc:inkChg chg="add del">
          <ac:chgData name="Evita Verheijden" userId="23580688_tp_dropbox" providerId="OAuth2" clId="{316A30A6-925B-7848-AB2B-E0828020D293}" dt="2020-01-22T16:09:14.323" v="1006"/>
          <ac:inkMkLst>
            <pc:docMk/>
            <pc:sldMk cId="809135878" sldId="270"/>
            <ac:inkMk id="80" creationId="{9D000165-C1C0-884B-9B1C-5698820DE692}"/>
          </ac:inkMkLst>
        </pc:inkChg>
        <pc:inkChg chg="add mod reco modStrokes">
          <ac:chgData name="Evita Verheijden" userId="23580688_tp_dropbox" providerId="OAuth2" clId="{316A30A6-925B-7848-AB2B-E0828020D293}" dt="2020-01-22T16:09:22.641" v="1014"/>
          <ac:inkMkLst>
            <pc:docMk/>
            <pc:sldMk cId="809135878" sldId="270"/>
            <ac:inkMk id="81" creationId="{2680969C-4B48-294F-BB79-0F8140C78B4E}"/>
          </ac:inkMkLst>
        </pc:inkChg>
        <pc:inkChg chg="add del">
          <ac:chgData name="Evita Verheijden" userId="23580688_tp_dropbox" providerId="OAuth2" clId="{316A30A6-925B-7848-AB2B-E0828020D293}" dt="2020-01-22T16:09:20.002" v="1012"/>
          <ac:inkMkLst>
            <pc:docMk/>
            <pc:sldMk cId="809135878" sldId="270"/>
            <ac:inkMk id="83" creationId="{839A6AF7-F704-8B4D-A398-6163B244AE63}"/>
          </ac:inkMkLst>
        </pc:inkChg>
        <pc:inkChg chg="add del">
          <ac:chgData name="Evita Verheijden" userId="23580688_tp_dropbox" providerId="OAuth2" clId="{316A30A6-925B-7848-AB2B-E0828020D293}" dt="2020-01-22T16:09:20.002" v="1012"/>
          <ac:inkMkLst>
            <pc:docMk/>
            <pc:sldMk cId="809135878" sldId="270"/>
            <ac:inkMk id="84" creationId="{44915F7A-2F51-2640-BF4F-20112AF806B0}"/>
          </ac:inkMkLst>
        </pc:inkChg>
        <pc:inkChg chg="add del">
          <ac:chgData name="Evita Verheijden" userId="23580688_tp_dropbox" providerId="OAuth2" clId="{316A30A6-925B-7848-AB2B-E0828020D293}" dt="2020-01-22T16:09:20.002" v="1012"/>
          <ac:inkMkLst>
            <pc:docMk/>
            <pc:sldMk cId="809135878" sldId="270"/>
            <ac:inkMk id="85" creationId="{65A2E18E-3717-0A4B-81DB-8689B8CCF676}"/>
          </ac:inkMkLst>
        </pc:inkChg>
        <pc:inkChg chg="add del">
          <ac:chgData name="Evita Verheijden" userId="23580688_tp_dropbox" providerId="OAuth2" clId="{316A30A6-925B-7848-AB2B-E0828020D293}" dt="2020-01-22T16:09:20.002" v="1012"/>
          <ac:inkMkLst>
            <pc:docMk/>
            <pc:sldMk cId="809135878" sldId="270"/>
            <ac:inkMk id="86" creationId="{BFAA9322-D903-A74F-98DA-AFC657247353}"/>
          </ac:inkMkLst>
        </pc:inkChg>
        <pc:inkChg chg="add">
          <ac:chgData name="Evita Verheijden" userId="23580688_tp_dropbox" providerId="OAuth2" clId="{316A30A6-925B-7848-AB2B-E0828020D293}" dt="2020-01-22T16:09:19.074" v="1011"/>
          <ac:inkMkLst>
            <pc:docMk/>
            <pc:sldMk cId="809135878" sldId="270"/>
            <ac:inkMk id="87" creationId="{CC9C5F1A-2904-F347-9F71-0000838A5D5F}"/>
          </ac:inkMkLst>
        </pc:inkChg>
        <pc:inkChg chg="add reco">
          <ac:chgData name="Evita Verheijden" userId="23580688_tp_dropbox" providerId="OAuth2" clId="{316A30A6-925B-7848-AB2B-E0828020D293}" dt="2020-01-22T16:09:20.002" v="1012"/>
          <ac:inkMkLst>
            <pc:docMk/>
            <pc:sldMk cId="809135878" sldId="270"/>
            <ac:inkMk id="88" creationId="{E422645A-3D3C-DB40-AA4D-A352D6826591}"/>
          </ac:inkMkLst>
        </pc:inkChg>
        <pc:inkChg chg="add del">
          <ac:chgData name="Evita Verheijden" userId="23580688_tp_dropbox" providerId="OAuth2" clId="{316A30A6-925B-7848-AB2B-E0828020D293}" dt="2020-01-22T16:09:31.583" v="1017"/>
          <ac:inkMkLst>
            <pc:docMk/>
            <pc:sldMk cId="809135878" sldId="270"/>
            <ac:inkMk id="90" creationId="{B610D944-1BA1-A047-978B-A535E7BD04B4}"/>
          </ac:inkMkLst>
        </pc:inkChg>
        <pc:inkChg chg="add del">
          <ac:chgData name="Evita Verheijden" userId="23580688_tp_dropbox" providerId="OAuth2" clId="{316A30A6-925B-7848-AB2B-E0828020D293}" dt="2020-01-22T16:09:31.583" v="1017"/>
          <ac:inkMkLst>
            <pc:docMk/>
            <pc:sldMk cId="809135878" sldId="270"/>
            <ac:inkMk id="91" creationId="{017F07FB-FE5A-744F-8FDD-4317AC045B85}"/>
          </ac:inkMkLst>
        </pc:inkChg>
        <pc:inkChg chg="add reco">
          <ac:chgData name="Evita Verheijden" userId="23580688_tp_dropbox" providerId="OAuth2" clId="{316A30A6-925B-7848-AB2B-E0828020D293}" dt="2020-01-22T16:09:31.583" v="1017"/>
          <ac:inkMkLst>
            <pc:docMk/>
            <pc:sldMk cId="809135878" sldId="270"/>
            <ac:inkMk id="92" creationId="{28156D36-AAB9-914C-A11C-F653C6B60D79}"/>
          </ac:inkMkLst>
        </pc:inkChg>
        <pc:inkChg chg="add del">
          <ac:chgData name="Evita Verheijden" userId="23580688_tp_dropbox" providerId="OAuth2" clId="{316A30A6-925B-7848-AB2B-E0828020D293}" dt="2020-01-22T16:09:52.570" v="1020"/>
          <ac:inkMkLst>
            <pc:docMk/>
            <pc:sldMk cId="809135878" sldId="270"/>
            <ac:inkMk id="94" creationId="{2705C86F-8521-2145-B0AE-CD27F862F473}"/>
          </ac:inkMkLst>
        </pc:inkChg>
        <pc:inkChg chg="add del">
          <ac:chgData name="Evita Verheijden" userId="23580688_tp_dropbox" providerId="OAuth2" clId="{316A30A6-925B-7848-AB2B-E0828020D293}" dt="2020-01-22T16:09:52.570" v="1020"/>
          <ac:inkMkLst>
            <pc:docMk/>
            <pc:sldMk cId="809135878" sldId="270"/>
            <ac:inkMk id="95" creationId="{286E4B0A-2D39-FD42-B3FF-E14101A6A3E6}"/>
          </ac:inkMkLst>
        </pc:inkChg>
        <pc:inkChg chg="add del mod reco modStrokes">
          <ac:chgData name="Evita Verheijden" userId="23580688_tp_dropbox" providerId="OAuth2" clId="{316A30A6-925B-7848-AB2B-E0828020D293}" dt="2020-01-22T16:10:43.486" v="1056"/>
          <ac:inkMkLst>
            <pc:docMk/>
            <pc:sldMk cId="809135878" sldId="270"/>
            <ac:inkMk id="96" creationId="{AE940828-69C3-9640-B4D7-88C5B6256527}"/>
          </ac:inkMkLst>
        </pc:inkChg>
        <pc:inkChg chg="add del">
          <ac:chgData name="Evita Verheijden" userId="23580688_tp_dropbox" providerId="OAuth2" clId="{316A30A6-925B-7848-AB2B-E0828020D293}" dt="2020-01-22T16:10:04.900" v="1033"/>
          <ac:inkMkLst>
            <pc:docMk/>
            <pc:sldMk cId="809135878" sldId="270"/>
            <ac:inkMk id="98" creationId="{EB2FC00A-0767-8E4A-BE59-C86C56EBCFF1}"/>
          </ac:inkMkLst>
        </pc:inkChg>
        <pc:inkChg chg="add del">
          <ac:chgData name="Evita Verheijden" userId="23580688_tp_dropbox" providerId="OAuth2" clId="{316A30A6-925B-7848-AB2B-E0828020D293}" dt="2020-01-22T16:10:04.900" v="1033"/>
          <ac:inkMkLst>
            <pc:docMk/>
            <pc:sldMk cId="809135878" sldId="270"/>
            <ac:inkMk id="99" creationId="{F628FF49-6DC4-064C-AFCD-9ADF3B4B5CE6}"/>
          </ac:inkMkLst>
        </pc:inkChg>
        <pc:inkChg chg="add del">
          <ac:chgData name="Evita Verheijden" userId="23580688_tp_dropbox" providerId="OAuth2" clId="{316A30A6-925B-7848-AB2B-E0828020D293}" dt="2020-01-22T16:10:04.900" v="1033"/>
          <ac:inkMkLst>
            <pc:docMk/>
            <pc:sldMk cId="809135878" sldId="270"/>
            <ac:inkMk id="100" creationId="{3BE71756-EDB5-A140-81FF-9EA8351772CB}"/>
          </ac:inkMkLst>
        </pc:inkChg>
        <pc:inkChg chg="add del">
          <ac:chgData name="Evita Verheijden" userId="23580688_tp_dropbox" providerId="OAuth2" clId="{316A30A6-925B-7848-AB2B-E0828020D293}" dt="2020-01-22T16:10:04.900" v="1033"/>
          <ac:inkMkLst>
            <pc:docMk/>
            <pc:sldMk cId="809135878" sldId="270"/>
            <ac:inkMk id="101" creationId="{9FA182DA-EA8C-5A42-A312-779EEB557B44}"/>
          </ac:inkMkLst>
        </pc:inkChg>
        <pc:inkChg chg="add del">
          <ac:chgData name="Evita Verheijden" userId="23580688_tp_dropbox" providerId="OAuth2" clId="{316A30A6-925B-7848-AB2B-E0828020D293}" dt="2020-01-22T16:10:04.900" v="1033"/>
          <ac:inkMkLst>
            <pc:docMk/>
            <pc:sldMk cId="809135878" sldId="270"/>
            <ac:inkMk id="102" creationId="{031E9902-29CC-094B-8E2D-9F1BFFFAF97C}"/>
          </ac:inkMkLst>
        </pc:inkChg>
        <pc:inkChg chg="add del">
          <ac:chgData name="Evita Verheijden" userId="23580688_tp_dropbox" providerId="OAuth2" clId="{316A30A6-925B-7848-AB2B-E0828020D293}" dt="2020-01-22T16:10:04.900" v="1033"/>
          <ac:inkMkLst>
            <pc:docMk/>
            <pc:sldMk cId="809135878" sldId="270"/>
            <ac:inkMk id="103" creationId="{3633D7E5-DF9A-FA4C-9D9A-AE3380A3FA41}"/>
          </ac:inkMkLst>
        </pc:inkChg>
        <pc:inkChg chg="add del">
          <ac:chgData name="Evita Verheijden" userId="23580688_tp_dropbox" providerId="OAuth2" clId="{316A30A6-925B-7848-AB2B-E0828020D293}" dt="2020-01-22T16:10:04.900" v="1033"/>
          <ac:inkMkLst>
            <pc:docMk/>
            <pc:sldMk cId="809135878" sldId="270"/>
            <ac:inkMk id="104" creationId="{8F138AC5-EA71-BF42-A97C-2953FC85A7E2}"/>
          </ac:inkMkLst>
        </pc:inkChg>
        <pc:inkChg chg="add del">
          <ac:chgData name="Evita Verheijden" userId="23580688_tp_dropbox" providerId="OAuth2" clId="{316A30A6-925B-7848-AB2B-E0828020D293}" dt="2020-01-22T16:10:04.900" v="1033"/>
          <ac:inkMkLst>
            <pc:docMk/>
            <pc:sldMk cId="809135878" sldId="270"/>
            <ac:inkMk id="105" creationId="{2F8489CE-FB08-EE41-8AFC-A970797EDA75}"/>
          </ac:inkMkLst>
        </pc:inkChg>
        <pc:inkChg chg="add del">
          <ac:chgData name="Evita Verheijden" userId="23580688_tp_dropbox" providerId="OAuth2" clId="{316A30A6-925B-7848-AB2B-E0828020D293}" dt="2020-01-22T16:10:04.900" v="1033"/>
          <ac:inkMkLst>
            <pc:docMk/>
            <pc:sldMk cId="809135878" sldId="270"/>
            <ac:inkMk id="106" creationId="{CF4B45C3-A64D-844A-A774-E7E389A7BD84}"/>
          </ac:inkMkLst>
        </pc:inkChg>
        <pc:inkChg chg="add del">
          <ac:chgData name="Evita Verheijden" userId="23580688_tp_dropbox" providerId="OAuth2" clId="{316A30A6-925B-7848-AB2B-E0828020D293}" dt="2020-01-22T16:10:04.900" v="1033"/>
          <ac:inkMkLst>
            <pc:docMk/>
            <pc:sldMk cId="809135878" sldId="270"/>
            <ac:inkMk id="107" creationId="{53F4323F-35E7-7344-B741-90B8F8AC3418}"/>
          </ac:inkMkLst>
        </pc:inkChg>
        <pc:inkChg chg="add del">
          <ac:chgData name="Evita Verheijden" userId="23580688_tp_dropbox" providerId="OAuth2" clId="{316A30A6-925B-7848-AB2B-E0828020D293}" dt="2020-01-22T16:10:04.900" v="1033"/>
          <ac:inkMkLst>
            <pc:docMk/>
            <pc:sldMk cId="809135878" sldId="270"/>
            <ac:inkMk id="108" creationId="{F37FE251-6946-E94C-B425-A295557DFCA3}"/>
          </ac:inkMkLst>
        </pc:inkChg>
        <pc:inkChg chg="add del mod reco modStrokes">
          <ac:chgData name="Evita Verheijden" userId="23580688_tp_dropbox" providerId="OAuth2" clId="{316A30A6-925B-7848-AB2B-E0828020D293}" dt="2020-01-22T16:11:15.761" v="1075"/>
          <ac:inkMkLst>
            <pc:docMk/>
            <pc:sldMk cId="809135878" sldId="270"/>
            <ac:inkMk id="109" creationId="{EAD177CA-964D-E94E-A0FB-0D3F72E73844}"/>
          </ac:inkMkLst>
        </pc:inkChg>
        <pc:inkChg chg="add del">
          <ac:chgData name="Evita Verheijden" userId="23580688_tp_dropbox" providerId="OAuth2" clId="{316A30A6-925B-7848-AB2B-E0828020D293}" dt="2020-01-22T16:10:16.691" v="1037"/>
          <ac:inkMkLst>
            <pc:docMk/>
            <pc:sldMk cId="809135878" sldId="270"/>
            <ac:inkMk id="111" creationId="{A8FDBD23-6436-AB4B-8C35-823CD8DF5D10}"/>
          </ac:inkMkLst>
        </pc:inkChg>
        <pc:inkChg chg="add del">
          <ac:chgData name="Evita Verheijden" userId="23580688_tp_dropbox" providerId="OAuth2" clId="{316A30A6-925B-7848-AB2B-E0828020D293}" dt="2020-01-22T16:10:16.691" v="1037"/>
          <ac:inkMkLst>
            <pc:docMk/>
            <pc:sldMk cId="809135878" sldId="270"/>
            <ac:inkMk id="112" creationId="{E7347E9A-1D6F-0A40-B663-05DA6DD21C89}"/>
          </ac:inkMkLst>
        </pc:inkChg>
        <pc:inkChg chg="add del">
          <ac:chgData name="Evita Verheijden" userId="23580688_tp_dropbox" providerId="OAuth2" clId="{316A30A6-925B-7848-AB2B-E0828020D293}" dt="2020-01-22T16:10:16.691" v="1037"/>
          <ac:inkMkLst>
            <pc:docMk/>
            <pc:sldMk cId="809135878" sldId="270"/>
            <ac:inkMk id="113" creationId="{91076048-A5D8-DA40-B9A3-9D627F353A25}"/>
          </ac:inkMkLst>
        </pc:inkChg>
        <pc:inkChg chg="add del mod reco">
          <ac:chgData name="Evita Verheijden" userId="23580688_tp_dropbox" providerId="OAuth2" clId="{316A30A6-925B-7848-AB2B-E0828020D293}" dt="2020-01-22T16:11:15.362" v="1068"/>
          <ac:inkMkLst>
            <pc:docMk/>
            <pc:sldMk cId="809135878" sldId="270"/>
            <ac:inkMk id="114" creationId="{49B2120A-DD86-564F-8BE6-19BA42AE43A9}"/>
          </ac:inkMkLst>
        </pc:inkChg>
        <pc:inkChg chg="add del mod">
          <ac:chgData name="Evita Verheijden" userId="23580688_tp_dropbox" providerId="OAuth2" clId="{316A30A6-925B-7848-AB2B-E0828020D293}" dt="2020-01-22T16:11:15.370" v="1070"/>
          <ac:inkMkLst>
            <pc:docMk/>
            <pc:sldMk cId="809135878" sldId="270"/>
            <ac:inkMk id="116" creationId="{6AB58EB0-0BC2-3B4B-A764-2E2FA2257620}"/>
          </ac:inkMkLst>
        </pc:inkChg>
        <pc:inkChg chg="add del">
          <ac:chgData name="Evita Verheijden" userId="23580688_tp_dropbox" providerId="OAuth2" clId="{316A30A6-925B-7848-AB2B-E0828020D293}" dt="2020-01-22T16:10:28.695" v="1045"/>
          <ac:inkMkLst>
            <pc:docMk/>
            <pc:sldMk cId="809135878" sldId="270"/>
            <ac:inkMk id="117" creationId="{FB249258-DDE6-3840-A17B-25FFC31148AC}"/>
          </ac:inkMkLst>
        </pc:inkChg>
        <pc:inkChg chg="add del">
          <ac:chgData name="Evita Verheijden" userId="23580688_tp_dropbox" providerId="OAuth2" clId="{316A30A6-925B-7848-AB2B-E0828020D293}" dt="2020-01-22T16:10:28.357" v="1044"/>
          <ac:inkMkLst>
            <pc:docMk/>
            <pc:sldMk cId="809135878" sldId="270"/>
            <ac:inkMk id="118" creationId="{B4AED2AF-7D8A-EC4C-8A09-8CF07678DB50}"/>
          </ac:inkMkLst>
        </pc:inkChg>
        <pc:inkChg chg="add del">
          <ac:chgData name="Evita Verheijden" userId="23580688_tp_dropbox" providerId="OAuth2" clId="{316A30A6-925B-7848-AB2B-E0828020D293}" dt="2020-01-22T16:10:33.413" v="1048"/>
          <ac:inkMkLst>
            <pc:docMk/>
            <pc:sldMk cId="809135878" sldId="270"/>
            <ac:inkMk id="119" creationId="{A700AE26-0EE7-B843-9F1C-19471CBC496F}"/>
          </ac:inkMkLst>
        </pc:inkChg>
        <pc:inkChg chg="add del">
          <ac:chgData name="Evita Verheijden" userId="23580688_tp_dropbox" providerId="OAuth2" clId="{316A30A6-925B-7848-AB2B-E0828020D293}" dt="2020-01-22T16:10:33.413" v="1048"/>
          <ac:inkMkLst>
            <pc:docMk/>
            <pc:sldMk cId="809135878" sldId="270"/>
            <ac:inkMk id="120" creationId="{0C6E0459-B231-F74F-B6A5-CB45157BAA5F}"/>
          </ac:inkMkLst>
        </pc:inkChg>
        <pc:inkChg chg="add del mod reco">
          <ac:chgData name="Evita Verheijden" userId="23580688_tp_dropbox" providerId="OAuth2" clId="{316A30A6-925B-7848-AB2B-E0828020D293}" dt="2020-01-22T16:11:15.388" v="1074"/>
          <ac:inkMkLst>
            <pc:docMk/>
            <pc:sldMk cId="809135878" sldId="270"/>
            <ac:inkMk id="121" creationId="{EA6EE588-6551-A547-86F6-9C1AB4D73709}"/>
          </ac:inkMkLst>
        </pc:inkChg>
        <pc:inkChg chg="add del">
          <ac:chgData name="Evita Verheijden" userId="23580688_tp_dropbox" providerId="OAuth2" clId="{316A30A6-925B-7848-AB2B-E0828020D293}" dt="2020-01-22T16:10:37.034" v="1053"/>
          <ac:inkMkLst>
            <pc:docMk/>
            <pc:sldMk cId="809135878" sldId="270"/>
            <ac:inkMk id="123" creationId="{2628844A-F34C-9047-A6BA-8EDCB1782186}"/>
          </ac:inkMkLst>
        </pc:inkChg>
        <pc:inkChg chg="add del">
          <ac:chgData name="Evita Verheijden" userId="23580688_tp_dropbox" providerId="OAuth2" clId="{316A30A6-925B-7848-AB2B-E0828020D293}" dt="2020-01-22T16:10:37.034" v="1053"/>
          <ac:inkMkLst>
            <pc:docMk/>
            <pc:sldMk cId="809135878" sldId="270"/>
            <ac:inkMk id="124" creationId="{B5B0F81B-430C-B742-A1EE-97B5DDD9DAA2}"/>
          </ac:inkMkLst>
        </pc:inkChg>
        <pc:inkChg chg="add del">
          <ac:chgData name="Evita Verheijden" userId="23580688_tp_dropbox" providerId="OAuth2" clId="{316A30A6-925B-7848-AB2B-E0828020D293}" dt="2020-01-22T16:10:37.034" v="1053"/>
          <ac:inkMkLst>
            <pc:docMk/>
            <pc:sldMk cId="809135878" sldId="270"/>
            <ac:inkMk id="125" creationId="{047CB2B7-BD28-6C42-B6B5-D0E47FA06167}"/>
          </ac:inkMkLst>
        </pc:inkChg>
        <pc:inkChg chg="add del">
          <ac:chgData name="Evita Verheijden" userId="23580688_tp_dropbox" providerId="OAuth2" clId="{316A30A6-925B-7848-AB2B-E0828020D293}" dt="2020-01-22T16:10:37.034" v="1053"/>
          <ac:inkMkLst>
            <pc:docMk/>
            <pc:sldMk cId="809135878" sldId="270"/>
            <ac:inkMk id="126" creationId="{C1388B91-EE68-E544-9ED3-C0CD80A6271B}"/>
          </ac:inkMkLst>
        </pc:inkChg>
        <pc:inkChg chg="add del reco">
          <ac:chgData name="Evita Verheijden" userId="23580688_tp_dropbox" providerId="OAuth2" clId="{316A30A6-925B-7848-AB2B-E0828020D293}" dt="2020-01-22T16:10:41.136" v="1054"/>
          <ac:inkMkLst>
            <pc:docMk/>
            <pc:sldMk cId="809135878" sldId="270"/>
            <ac:inkMk id="127" creationId="{7A55D8E6-0B9E-F543-9AC1-25E31C850848}"/>
          </ac:inkMkLst>
        </pc:inkChg>
        <pc:inkChg chg="add del">
          <ac:chgData name="Evita Verheijden" userId="23580688_tp_dropbox" providerId="OAuth2" clId="{316A30A6-925B-7848-AB2B-E0828020D293}" dt="2020-01-22T16:10:59.945" v="1061"/>
          <ac:inkMkLst>
            <pc:docMk/>
            <pc:sldMk cId="809135878" sldId="270"/>
            <ac:inkMk id="129" creationId="{5FF281DD-56BA-5544-9843-4D0FBB88FB87}"/>
          </ac:inkMkLst>
        </pc:inkChg>
        <pc:inkChg chg="add del">
          <ac:chgData name="Evita Verheijden" userId="23580688_tp_dropbox" providerId="OAuth2" clId="{316A30A6-925B-7848-AB2B-E0828020D293}" dt="2020-01-22T16:10:59.945" v="1061"/>
          <ac:inkMkLst>
            <pc:docMk/>
            <pc:sldMk cId="809135878" sldId="270"/>
            <ac:inkMk id="130" creationId="{48D6F74E-7BF3-FF42-A61A-84F35ABA9B5F}"/>
          </ac:inkMkLst>
        </pc:inkChg>
        <pc:inkChg chg="add del reco">
          <ac:chgData name="Evita Verheijden" userId="23580688_tp_dropbox" providerId="OAuth2" clId="{316A30A6-925B-7848-AB2B-E0828020D293}" dt="2020-01-22T16:11:15.367" v="1069"/>
          <ac:inkMkLst>
            <pc:docMk/>
            <pc:sldMk cId="809135878" sldId="270"/>
            <ac:inkMk id="131" creationId="{14B9867A-878F-654C-8434-9A838B7EC4A9}"/>
          </ac:inkMkLst>
        </pc:inkChg>
        <pc:inkChg chg="add del">
          <ac:chgData name="Evita Verheijden" userId="23580688_tp_dropbox" providerId="OAuth2" clId="{316A30A6-925B-7848-AB2B-E0828020D293}" dt="2020-01-22T16:11:15.384" v="1073"/>
          <ac:inkMkLst>
            <pc:docMk/>
            <pc:sldMk cId="809135878" sldId="270"/>
            <ac:inkMk id="133" creationId="{47B0FB68-940B-EE4D-A867-8352971E444E}"/>
          </ac:inkMkLst>
        </pc:inkChg>
        <pc:inkChg chg="add del">
          <ac:chgData name="Evita Verheijden" userId="23580688_tp_dropbox" providerId="OAuth2" clId="{316A30A6-925B-7848-AB2B-E0828020D293}" dt="2020-01-22T16:11:07.189" v="1067"/>
          <ac:inkMkLst>
            <pc:docMk/>
            <pc:sldMk cId="809135878" sldId="270"/>
            <ac:inkMk id="134" creationId="{30C1F8FE-D49E-1846-A030-271471510E73}"/>
          </ac:inkMkLst>
        </pc:inkChg>
        <pc:inkChg chg="add del">
          <ac:chgData name="Evita Verheijden" userId="23580688_tp_dropbox" providerId="OAuth2" clId="{316A30A6-925B-7848-AB2B-E0828020D293}" dt="2020-01-22T16:11:07.189" v="1067"/>
          <ac:inkMkLst>
            <pc:docMk/>
            <pc:sldMk cId="809135878" sldId="270"/>
            <ac:inkMk id="135" creationId="{8886564B-F98D-4648-ABC4-9A376C089536}"/>
          </ac:inkMkLst>
        </pc:inkChg>
        <pc:inkChg chg="add del">
          <ac:chgData name="Evita Verheijden" userId="23580688_tp_dropbox" providerId="OAuth2" clId="{316A30A6-925B-7848-AB2B-E0828020D293}" dt="2020-01-22T16:11:07.189" v="1067"/>
          <ac:inkMkLst>
            <pc:docMk/>
            <pc:sldMk cId="809135878" sldId="270"/>
            <ac:inkMk id="136" creationId="{21E717E1-3764-C64B-B741-318370D0F0F2}"/>
          </ac:inkMkLst>
        </pc:inkChg>
        <pc:inkChg chg="add del reco">
          <ac:chgData name="Evita Verheijden" userId="23580688_tp_dropbox" providerId="OAuth2" clId="{316A30A6-925B-7848-AB2B-E0828020D293}" dt="2020-01-22T16:11:15.381" v="1072"/>
          <ac:inkMkLst>
            <pc:docMk/>
            <pc:sldMk cId="809135878" sldId="270"/>
            <ac:inkMk id="137" creationId="{6BB2C9FE-BC83-124F-B33A-174E16123DE0}"/>
          </ac:inkMkLst>
        </pc:inkChg>
        <pc:inkChg chg="add del">
          <ac:chgData name="Evita Verheijden" userId="23580688_tp_dropbox" providerId="OAuth2" clId="{316A30A6-925B-7848-AB2B-E0828020D293}" dt="2020-01-22T16:11:24.511" v="1083"/>
          <ac:inkMkLst>
            <pc:docMk/>
            <pc:sldMk cId="809135878" sldId="270"/>
            <ac:inkMk id="139" creationId="{A4CBE85A-0BAD-1646-A990-98099C18D444}"/>
          </ac:inkMkLst>
        </pc:inkChg>
        <pc:inkChg chg="add del">
          <ac:chgData name="Evita Verheijden" userId="23580688_tp_dropbox" providerId="OAuth2" clId="{316A30A6-925B-7848-AB2B-E0828020D293}" dt="2020-01-22T16:11:24.511" v="1083"/>
          <ac:inkMkLst>
            <pc:docMk/>
            <pc:sldMk cId="809135878" sldId="270"/>
            <ac:inkMk id="140" creationId="{00F6312C-C8D5-AA47-A4B8-1D37437628F6}"/>
          </ac:inkMkLst>
        </pc:inkChg>
        <pc:inkChg chg="add del">
          <ac:chgData name="Evita Verheijden" userId="23580688_tp_dropbox" providerId="OAuth2" clId="{316A30A6-925B-7848-AB2B-E0828020D293}" dt="2020-01-22T16:11:24.511" v="1083"/>
          <ac:inkMkLst>
            <pc:docMk/>
            <pc:sldMk cId="809135878" sldId="270"/>
            <ac:inkMk id="141" creationId="{B332608A-F2BC-DC40-A001-632F1CEA2013}"/>
          </ac:inkMkLst>
        </pc:inkChg>
        <pc:inkChg chg="add del">
          <ac:chgData name="Evita Verheijden" userId="23580688_tp_dropbox" providerId="OAuth2" clId="{316A30A6-925B-7848-AB2B-E0828020D293}" dt="2020-01-22T16:11:24.511" v="1083"/>
          <ac:inkMkLst>
            <pc:docMk/>
            <pc:sldMk cId="809135878" sldId="270"/>
            <ac:inkMk id="142" creationId="{F37C8A58-8C97-D04D-B783-82CBDA0CAE13}"/>
          </ac:inkMkLst>
        </pc:inkChg>
        <pc:inkChg chg="add del">
          <ac:chgData name="Evita Verheijden" userId="23580688_tp_dropbox" providerId="OAuth2" clId="{316A30A6-925B-7848-AB2B-E0828020D293}" dt="2020-01-22T16:11:24.511" v="1083"/>
          <ac:inkMkLst>
            <pc:docMk/>
            <pc:sldMk cId="809135878" sldId="270"/>
            <ac:inkMk id="143" creationId="{A438FC4C-EA0A-154D-B819-D0E773FA7F05}"/>
          </ac:inkMkLst>
        </pc:inkChg>
        <pc:inkChg chg="add del">
          <ac:chgData name="Evita Verheijden" userId="23580688_tp_dropbox" providerId="OAuth2" clId="{316A30A6-925B-7848-AB2B-E0828020D293}" dt="2020-01-22T16:11:24.511" v="1083"/>
          <ac:inkMkLst>
            <pc:docMk/>
            <pc:sldMk cId="809135878" sldId="270"/>
            <ac:inkMk id="144" creationId="{18D40E18-4DB1-5445-898D-356546830176}"/>
          </ac:inkMkLst>
        </pc:inkChg>
        <pc:inkChg chg="add del">
          <ac:chgData name="Evita Verheijden" userId="23580688_tp_dropbox" providerId="OAuth2" clId="{316A30A6-925B-7848-AB2B-E0828020D293}" dt="2020-01-22T16:11:24.511" v="1083"/>
          <ac:inkMkLst>
            <pc:docMk/>
            <pc:sldMk cId="809135878" sldId="270"/>
            <ac:inkMk id="145" creationId="{35AA5253-90F1-DC43-9FF8-7892BF7BE72E}"/>
          </ac:inkMkLst>
        </pc:inkChg>
        <pc:inkChg chg="add reco">
          <ac:chgData name="Evita Verheijden" userId="23580688_tp_dropbox" providerId="OAuth2" clId="{316A30A6-925B-7848-AB2B-E0828020D293}" dt="2020-01-22T16:11:24.511" v="1083"/>
          <ac:inkMkLst>
            <pc:docMk/>
            <pc:sldMk cId="809135878" sldId="270"/>
            <ac:inkMk id="146" creationId="{ACEC29B6-5824-0544-A53E-17B8230B0F10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48" creationId="{AE9CB80C-999A-604F-B95E-6D2C9618141D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49" creationId="{305FC913-2B96-A044-8587-3820FC7BB7A1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50" creationId="{7156A7E0-7346-4246-9254-374F534177C0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51" creationId="{9E2FA039-DFEA-F649-8240-9DAA39270693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52" creationId="{1B1CFAC6-F5CE-3D4D-8610-B3551FF4391C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53" creationId="{ECDCE59E-26AA-7141-8615-4FD1CB9C813E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54" creationId="{B4EE2FC0-6FD7-F647-8652-2F1575B40926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55" creationId="{FA29A6C8-4DCE-9446-AEA7-AB06747D6A9C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56" creationId="{35DB3E40-F0F5-C840-A6CB-71BB54DF655B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57" creationId="{48281EDD-B3BA-4047-A75A-08937ABA7166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58" creationId="{C4F9A8EA-4C61-DB4E-910F-295D4E4302CB}"/>
          </ac:inkMkLst>
        </pc:inkChg>
        <pc:inkChg chg="add del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59" creationId="{E832EA0B-38D3-AB43-A079-E4882C9ACDFA}"/>
          </ac:inkMkLst>
        </pc:inkChg>
        <pc:inkChg chg="add">
          <ac:chgData name="Evita Verheijden" userId="23580688_tp_dropbox" providerId="OAuth2" clId="{316A30A6-925B-7848-AB2B-E0828020D293}" dt="2020-01-22T16:11:36.735" v="1097"/>
          <ac:inkMkLst>
            <pc:docMk/>
            <pc:sldMk cId="809135878" sldId="270"/>
            <ac:inkMk id="160" creationId="{89F9F567-137C-9E46-AEBA-97A0693BE6B0}"/>
          </ac:inkMkLst>
        </pc:inkChg>
        <pc:inkChg chg="add reco">
          <ac:chgData name="Evita Verheijden" userId="23580688_tp_dropbox" providerId="OAuth2" clId="{316A30A6-925B-7848-AB2B-E0828020D293}" dt="2020-01-22T16:11:37.747" v="1098"/>
          <ac:inkMkLst>
            <pc:docMk/>
            <pc:sldMk cId="809135878" sldId="270"/>
            <ac:inkMk id="161" creationId="{8505B810-904F-EC42-991B-EE38A2C59DE2}"/>
          </ac:inkMkLst>
        </pc:inkChg>
        <pc:inkChg chg="add">
          <ac:chgData name="Evita Verheijden" userId="23580688_tp_dropbox" providerId="OAuth2" clId="{316A30A6-925B-7848-AB2B-E0828020D293}" dt="2020-01-22T16:11:38.302" v="1099"/>
          <ac:inkMkLst>
            <pc:docMk/>
            <pc:sldMk cId="809135878" sldId="270"/>
            <ac:inkMk id="163" creationId="{9B0F5847-2A18-5A46-BD7D-EF8A1C30F12C}"/>
          </ac:inkMkLst>
        </pc:inkChg>
      </pc:sldChg>
      <pc:sldChg chg="addSp delSp modSp">
        <pc:chgData name="Evita Verheijden" userId="23580688_tp_dropbox" providerId="OAuth2" clId="{316A30A6-925B-7848-AB2B-E0828020D293}" dt="2020-01-22T16:37:59.854" v="1339"/>
        <pc:sldMkLst>
          <pc:docMk/>
          <pc:sldMk cId="2137381141" sldId="271"/>
        </pc:sldMkLst>
        <pc:picChg chg="mod">
          <ac:chgData name="Evita Verheijden" userId="23580688_tp_dropbox" providerId="OAuth2" clId="{316A30A6-925B-7848-AB2B-E0828020D293}" dt="2020-01-22T16:32:59.178" v="1176" actId="14100"/>
          <ac:picMkLst>
            <pc:docMk/>
            <pc:sldMk cId="2137381141" sldId="271"/>
            <ac:picMk id="25" creationId="{F4EF0EA1-E488-4505-833C-14736372109C}"/>
          </ac:picMkLst>
        </pc:picChg>
        <pc:picChg chg="mod">
          <ac:chgData name="Evita Verheijden" userId="23580688_tp_dropbox" providerId="OAuth2" clId="{316A30A6-925B-7848-AB2B-E0828020D293}" dt="2020-01-22T16:33:01.868" v="1177" actId="1076"/>
          <ac:picMkLst>
            <pc:docMk/>
            <pc:sldMk cId="2137381141" sldId="271"/>
            <ac:picMk id="27" creationId="{FD604C28-EF07-450A-BD84-D5ABF92D2DB9}"/>
          </ac:picMkLst>
        </pc:picChg>
        <pc:picChg chg="mod">
          <ac:chgData name="Evita Verheijden" userId="23580688_tp_dropbox" providerId="OAuth2" clId="{316A30A6-925B-7848-AB2B-E0828020D293}" dt="2020-01-22T16:32:53.510" v="1175" actId="14100"/>
          <ac:picMkLst>
            <pc:docMk/>
            <pc:sldMk cId="2137381141" sldId="271"/>
            <ac:picMk id="1028" creationId="{5B716BA9-444D-4332-B5CF-3C962C44A7D6}"/>
          </ac:picMkLst>
        </pc:picChg>
        <pc:inkChg chg="add del">
          <ac:chgData name="Evita Verheijden" userId="23580688_tp_dropbox" providerId="OAuth2" clId="{316A30A6-925B-7848-AB2B-E0828020D293}" dt="2020-01-22T16:30:42.040" v="1104"/>
          <ac:inkMkLst>
            <pc:docMk/>
            <pc:sldMk cId="2137381141" sldId="271"/>
            <ac:inkMk id="3" creationId="{020A4170-24BB-BE40-904F-35D4FC76AA9B}"/>
          </ac:inkMkLst>
        </pc:inkChg>
        <pc:inkChg chg="add del">
          <ac:chgData name="Evita Verheijden" userId="23580688_tp_dropbox" providerId="OAuth2" clId="{316A30A6-925B-7848-AB2B-E0828020D293}" dt="2020-01-22T16:30:42.040" v="1104"/>
          <ac:inkMkLst>
            <pc:docMk/>
            <pc:sldMk cId="2137381141" sldId="271"/>
            <ac:inkMk id="4" creationId="{50EA56BD-1E44-E544-B6FF-D7D34A9A05F2}"/>
          </ac:inkMkLst>
        </pc:inkChg>
        <pc:inkChg chg="add del">
          <ac:chgData name="Evita Verheijden" userId="23580688_tp_dropbox" providerId="OAuth2" clId="{316A30A6-925B-7848-AB2B-E0828020D293}" dt="2020-01-22T16:30:55.188" v="1114"/>
          <ac:inkMkLst>
            <pc:docMk/>
            <pc:sldMk cId="2137381141" sldId="271"/>
            <ac:inkMk id="5" creationId="{6E95F1C6-3D5C-324C-A6C8-C26E400E5E7A}"/>
          </ac:inkMkLst>
        </pc:inkChg>
        <pc:inkChg chg="add del reco">
          <ac:chgData name="Evita Verheijden" userId="23580688_tp_dropbox" providerId="OAuth2" clId="{316A30A6-925B-7848-AB2B-E0828020D293}" dt="2020-01-22T16:30:55.738" v="1115"/>
          <ac:inkMkLst>
            <pc:docMk/>
            <pc:sldMk cId="2137381141" sldId="271"/>
            <ac:inkMk id="6" creationId="{07FF0487-C6DF-7144-BBBA-E317B365D77A}"/>
          </ac:inkMkLst>
        </pc:inkChg>
        <pc:inkChg chg="add del">
          <ac:chgData name="Evita Verheijden" userId="23580688_tp_dropbox" providerId="OAuth2" clId="{316A30A6-925B-7848-AB2B-E0828020D293}" dt="2020-01-22T16:30:46.976" v="1113"/>
          <ac:inkMkLst>
            <pc:docMk/>
            <pc:sldMk cId="2137381141" sldId="271"/>
            <ac:inkMk id="9" creationId="{F4E32EAB-E4C3-F245-B1BF-D394DA5FD33E}"/>
          </ac:inkMkLst>
        </pc:inkChg>
        <pc:inkChg chg="add del">
          <ac:chgData name="Evita Verheijden" userId="23580688_tp_dropbox" providerId="OAuth2" clId="{316A30A6-925B-7848-AB2B-E0828020D293}" dt="2020-01-22T16:30:46.553" v="1112"/>
          <ac:inkMkLst>
            <pc:docMk/>
            <pc:sldMk cId="2137381141" sldId="271"/>
            <ac:inkMk id="11" creationId="{1719D678-3D3B-CA46-8CE5-F88D544B226E}"/>
          </ac:inkMkLst>
        </pc:inkChg>
        <pc:inkChg chg="add del">
          <ac:chgData name="Evita Verheijden" userId="23580688_tp_dropbox" providerId="OAuth2" clId="{316A30A6-925B-7848-AB2B-E0828020D293}" dt="2020-01-22T16:30:46.173" v="1111"/>
          <ac:inkMkLst>
            <pc:docMk/>
            <pc:sldMk cId="2137381141" sldId="271"/>
            <ac:inkMk id="13" creationId="{64375AD4-8982-2641-BAF1-4A041CF88606}"/>
          </ac:inkMkLst>
        </pc:inkChg>
        <pc:inkChg chg="add del">
          <ac:chgData name="Evita Verheijden" userId="23580688_tp_dropbox" providerId="OAuth2" clId="{316A30A6-925B-7848-AB2B-E0828020D293}" dt="2020-01-22T16:30:45.807" v="1110"/>
          <ac:inkMkLst>
            <pc:docMk/>
            <pc:sldMk cId="2137381141" sldId="271"/>
            <ac:inkMk id="15" creationId="{5DE8274F-985C-C440-81FE-733CE8190E91}"/>
          </ac:inkMkLst>
        </pc:inkChg>
        <pc:inkChg chg="add del reco">
          <ac:chgData name="Evita Verheijden" userId="23580688_tp_dropbox" providerId="OAuth2" clId="{316A30A6-925B-7848-AB2B-E0828020D293}" dt="2020-01-22T16:30:45.807" v="1110"/>
          <ac:inkMkLst>
            <pc:docMk/>
            <pc:sldMk cId="2137381141" sldId="271"/>
            <ac:inkMk id="16" creationId="{EEB1C88B-C139-5D4F-9BC4-68D6B89E64FF}"/>
          </ac:inkMkLst>
        </pc:inkChg>
        <pc:inkChg chg="add del reco">
          <ac:chgData name="Evita Verheijden" userId="23580688_tp_dropbox" providerId="OAuth2" clId="{316A30A6-925B-7848-AB2B-E0828020D293}" dt="2020-01-22T16:30:45.807" v="1110"/>
          <ac:inkMkLst>
            <pc:docMk/>
            <pc:sldMk cId="2137381141" sldId="271"/>
            <ac:inkMk id="17" creationId="{43A0F070-BE81-9D43-AAE1-0C10E7F727DC}"/>
          </ac:inkMkLst>
        </pc:inkChg>
        <pc:inkChg chg="add del">
          <ac:chgData name="Evita Verheijden" userId="23580688_tp_dropbox" providerId="OAuth2" clId="{316A30A6-925B-7848-AB2B-E0828020D293}" dt="2020-01-22T16:31:07.270" v="1120"/>
          <ac:inkMkLst>
            <pc:docMk/>
            <pc:sldMk cId="2137381141" sldId="271"/>
            <ac:inkMk id="20" creationId="{8E12C767-A05C-894A-B9B3-0A752707C4D2}"/>
          </ac:inkMkLst>
        </pc:inkChg>
        <pc:inkChg chg="add del">
          <ac:chgData name="Evita Verheijden" userId="23580688_tp_dropbox" providerId="OAuth2" clId="{316A30A6-925B-7848-AB2B-E0828020D293}" dt="2020-01-22T16:31:07.270" v="1120"/>
          <ac:inkMkLst>
            <pc:docMk/>
            <pc:sldMk cId="2137381141" sldId="271"/>
            <ac:inkMk id="21" creationId="{88AD7D16-47F6-B341-AE4A-2ACD06048F21}"/>
          </ac:inkMkLst>
        </pc:inkChg>
        <pc:inkChg chg="add mod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22" creationId="{8DFD7571-8093-A940-BF71-844871C4B505}"/>
          </ac:inkMkLst>
        </pc:inkChg>
        <pc:inkChg chg="add mod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23" creationId="{0DC9CBAE-4502-A04E-A44A-41F4A4873F70}"/>
          </ac:inkMkLst>
        </pc:inkChg>
        <pc:inkChg chg="add mod reco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24" creationId="{3F5FEFE6-2292-A741-9229-D9B000A27005}"/>
          </ac:inkMkLst>
        </pc:inkChg>
        <pc:inkChg chg="add del">
          <ac:chgData name="Evita Verheijden" userId="23580688_tp_dropbox" providerId="OAuth2" clId="{316A30A6-925B-7848-AB2B-E0828020D293}" dt="2020-01-22T16:31:11.765" v="1126"/>
          <ac:inkMkLst>
            <pc:docMk/>
            <pc:sldMk cId="2137381141" sldId="271"/>
            <ac:inkMk id="28" creationId="{320FFCCE-04B6-AB4D-B6E7-E4C891EC7E52}"/>
          </ac:inkMkLst>
        </pc:inkChg>
        <pc:inkChg chg="add del">
          <ac:chgData name="Evita Verheijden" userId="23580688_tp_dropbox" providerId="OAuth2" clId="{316A30A6-925B-7848-AB2B-E0828020D293}" dt="2020-01-22T16:31:10.568" v="1125"/>
          <ac:inkMkLst>
            <pc:docMk/>
            <pc:sldMk cId="2137381141" sldId="271"/>
            <ac:inkMk id="30" creationId="{CAAE00AC-7767-6341-B3C9-4F0F22A6874B}"/>
          </ac:inkMkLst>
        </pc:inkChg>
        <pc:inkChg chg="add del">
          <ac:chgData name="Evita Verheijden" userId="23580688_tp_dropbox" providerId="OAuth2" clId="{316A30A6-925B-7848-AB2B-E0828020D293}" dt="2020-01-22T16:31:28.355" v="1136"/>
          <ac:inkMkLst>
            <pc:docMk/>
            <pc:sldMk cId="2137381141" sldId="271"/>
            <ac:inkMk id="31" creationId="{93F5CA75-E339-434D-807A-CFB34F0C5785}"/>
          </ac:inkMkLst>
        </pc:inkChg>
        <pc:inkChg chg="add del">
          <ac:chgData name="Evita Verheijden" userId="23580688_tp_dropbox" providerId="OAuth2" clId="{316A30A6-925B-7848-AB2B-E0828020D293}" dt="2020-01-22T16:31:26.284" v="1134"/>
          <ac:inkMkLst>
            <pc:docMk/>
            <pc:sldMk cId="2137381141" sldId="271"/>
            <ac:inkMk id="33" creationId="{78FD6B4D-F2BD-4041-9095-23D254DD076F}"/>
          </ac:inkMkLst>
        </pc:inkChg>
        <pc:inkChg chg="add del">
          <ac:chgData name="Evita Verheijden" userId="23580688_tp_dropbox" providerId="OAuth2" clId="{316A30A6-925B-7848-AB2B-E0828020D293}" dt="2020-01-22T16:31:24.280" v="1133"/>
          <ac:inkMkLst>
            <pc:docMk/>
            <pc:sldMk cId="2137381141" sldId="271"/>
            <ac:inkMk id="34" creationId="{618AE695-C073-B243-AF67-4925138F5374}"/>
          </ac:inkMkLst>
        </pc:inkChg>
        <pc:inkChg chg="add mod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35" creationId="{9ADD2993-FC13-B242-9F0B-12D76BE12710}"/>
          </ac:inkMkLst>
        </pc:inkChg>
        <pc:inkChg chg="add mod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36" creationId="{7DB645CD-30A4-834F-8857-A78F4FC1F718}"/>
          </ac:inkMkLst>
        </pc:inkChg>
        <pc:inkChg chg="add mod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37" creationId="{1233523D-3166-2D4B-9E53-6DD2CE9A8D88}"/>
          </ac:inkMkLst>
        </pc:inkChg>
        <pc:inkChg chg="add del">
          <ac:chgData name="Evita Verheijden" userId="23580688_tp_dropbox" providerId="OAuth2" clId="{316A30A6-925B-7848-AB2B-E0828020D293}" dt="2020-01-22T16:31:37.225" v="1145"/>
          <ac:inkMkLst>
            <pc:docMk/>
            <pc:sldMk cId="2137381141" sldId="271"/>
            <ac:inkMk id="38" creationId="{EAC04B02-DC50-BA47-ADF1-1B99796D5207}"/>
          </ac:inkMkLst>
        </pc:inkChg>
        <pc:inkChg chg="add del">
          <ac:chgData name="Evita Verheijden" userId="23580688_tp_dropbox" providerId="OAuth2" clId="{316A30A6-925B-7848-AB2B-E0828020D293}" dt="2020-01-22T16:31:35.642" v="1144"/>
          <ac:inkMkLst>
            <pc:docMk/>
            <pc:sldMk cId="2137381141" sldId="271"/>
            <ac:inkMk id="39" creationId="{114CC7DC-3A28-9E4D-832F-8EEEEE845D75}"/>
          </ac:inkMkLst>
        </pc:inkChg>
        <pc:inkChg chg="add del reco">
          <ac:chgData name="Evita Verheijden" userId="23580688_tp_dropbox" providerId="OAuth2" clId="{316A30A6-925B-7848-AB2B-E0828020D293}" dt="2020-01-22T16:31:35.642" v="1144"/>
          <ac:inkMkLst>
            <pc:docMk/>
            <pc:sldMk cId="2137381141" sldId="271"/>
            <ac:inkMk id="40" creationId="{44070E02-6AF5-D74A-BE29-55EE9795B00A}"/>
          </ac:inkMkLst>
        </pc:inkChg>
        <pc:inkChg chg="add mod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42" creationId="{F6E2090C-1893-7E4E-AE49-EABB129279DA}"/>
          </ac:inkMkLst>
        </pc:inkChg>
        <pc:inkChg chg="add mod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44" creationId="{64E34B0E-BB62-694F-A961-B84BEEE4C869}"/>
          </ac:inkMkLst>
        </pc:inkChg>
        <pc:inkChg chg="add del">
          <ac:chgData name="Evita Verheijden" userId="23580688_tp_dropbox" providerId="OAuth2" clId="{316A30A6-925B-7848-AB2B-E0828020D293}" dt="2020-01-22T16:31:43.796" v="1152"/>
          <ac:inkMkLst>
            <pc:docMk/>
            <pc:sldMk cId="2137381141" sldId="271"/>
            <ac:inkMk id="45" creationId="{C7BA411A-B3A0-CE46-9B62-E743ACFBEF1C}"/>
          </ac:inkMkLst>
        </pc:inkChg>
        <pc:inkChg chg="add mod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46" creationId="{6743073C-1EEE-9749-B5FE-6A2E31A657C5}"/>
          </ac:inkMkLst>
        </pc:inkChg>
        <pc:inkChg chg="add mod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47" creationId="{21D3BFEC-FEE6-CE4B-8E59-ABC12B7E3FF2}"/>
          </ac:inkMkLst>
        </pc:inkChg>
        <pc:inkChg chg="add mod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48" creationId="{04764165-646F-DD48-A1B1-265405A1EEE3}"/>
          </ac:inkMkLst>
        </pc:inkChg>
        <pc:inkChg chg="add mod">
          <ac:chgData name="Evita Verheijden" userId="23580688_tp_dropbox" providerId="OAuth2" clId="{316A30A6-925B-7848-AB2B-E0828020D293}" dt="2020-01-22T16:33:10.748" v="1178" actId="14100"/>
          <ac:inkMkLst>
            <pc:docMk/>
            <pc:sldMk cId="2137381141" sldId="271"/>
            <ac:inkMk id="49" creationId="{2A514BE0-F413-BE46-9AD5-70A939B983BA}"/>
          </ac:inkMkLst>
        </pc:inkChg>
        <pc:inkChg chg="add del">
          <ac:chgData name="Evita Verheijden" userId="23580688_tp_dropbox" providerId="OAuth2" clId="{316A30A6-925B-7848-AB2B-E0828020D293}" dt="2020-01-22T16:31:53.024" v="1164"/>
          <ac:inkMkLst>
            <pc:docMk/>
            <pc:sldMk cId="2137381141" sldId="271"/>
            <ac:inkMk id="50" creationId="{248D0B14-FF1C-AE40-BE1B-0180416E51A2}"/>
          </ac:inkMkLst>
        </pc:inkChg>
        <pc:inkChg chg="add del">
          <ac:chgData name="Evita Verheijden" userId="23580688_tp_dropbox" providerId="OAuth2" clId="{316A30A6-925B-7848-AB2B-E0828020D293}" dt="2020-01-22T16:31:53.024" v="1164"/>
          <ac:inkMkLst>
            <pc:docMk/>
            <pc:sldMk cId="2137381141" sldId="271"/>
            <ac:inkMk id="51" creationId="{E5183189-D5B3-F847-9F52-055E01EDFD83}"/>
          </ac:inkMkLst>
        </pc:inkChg>
        <pc:inkChg chg="add del">
          <ac:chgData name="Evita Verheijden" userId="23580688_tp_dropbox" providerId="OAuth2" clId="{316A30A6-925B-7848-AB2B-E0828020D293}" dt="2020-01-22T16:31:53.024" v="1164"/>
          <ac:inkMkLst>
            <pc:docMk/>
            <pc:sldMk cId="2137381141" sldId="271"/>
            <ac:inkMk id="52" creationId="{3786504D-DA06-9C4D-B2ED-C9F019569FFB}"/>
          </ac:inkMkLst>
        </pc:inkChg>
        <pc:inkChg chg="add del">
          <ac:chgData name="Evita Verheijden" userId="23580688_tp_dropbox" providerId="OAuth2" clId="{316A30A6-925B-7848-AB2B-E0828020D293}" dt="2020-01-22T16:31:53.024" v="1164"/>
          <ac:inkMkLst>
            <pc:docMk/>
            <pc:sldMk cId="2137381141" sldId="271"/>
            <ac:inkMk id="53" creationId="{CF776E23-0EB9-1E47-BE97-13E0B14874D4}"/>
          </ac:inkMkLst>
        </pc:inkChg>
        <pc:inkChg chg="add del mod reco modStrokes">
          <ac:chgData name="Evita Verheijden" userId="23580688_tp_dropbox" providerId="OAuth2" clId="{316A30A6-925B-7848-AB2B-E0828020D293}" dt="2020-01-22T16:31:59.980" v="1166"/>
          <ac:inkMkLst>
            <pc:docMk/>
            <pc:sldMk cId="2137381141" sldId="271"/>
            <ac:inkMk id="54" creationId="{B9D0F9E3-2328-7F40-975A-A325CA2C6D7C}"/>
          </ac:inkMkLst>
        </pc:inkChg>
        <pc:inkChg chg="add del mod reco">
          <ac:chgData name="Evita Verheijden" userId="23580688_tp_dropbox" providerId="OAuth2" clId="{316A30A6-925B-7848-AB2B-E0828020D293}" dt="2020-01-22T16:33:16.547" v="1181"/>
          <ac:inkMkLst>
            <pc:docMk/>
            <pc:sldMk cId="2137381141" sldId="271"/>
            <ac:inkMk id="55" creationId="{86CA8D15-4E40-1B43-B43E-E51456A033B3}"/>
          </ac:inkMkLst>
        </pc:inkChg>
        <pc:inkChg chg="add del mod">
          <ac:chgData name="Evita Verheijden" userId="23580688_tp_dropbox" providerId="OAuth2" clId="{316A30A6-925B-7848-AB2B-E0828020D293}" dt="2020-01-22T16:33:16.536" v="1179"/>
          <ac:inkMkLst>
            <pc:docMk/>
            <pc:sldMk cId="2137381141" sldId="271"/>
            <ac:inkMk id="58" creationId="{9894BE58-A113-1745-8A36-FFBE9D17AB8C}"/>
          </ac:inkMkLst>
        </pc:inkChg>
        <pc:inkChg chg="add del">
          <ac:chgData name="Evita Verheijden" userId="23580688_tp_dropbox" providerId="OAuth2" clId="{316A30A6-925B-7848-AB2B-E0828020D293}" dt="2020-01-22T16:32:40.515" v="1173"/>
          <ac:inkMkLst>
            <pc:docMk/>
            <pc:sldMk cId="2137381141" sldId="271"/>
            <ac:inkMk id="59" creationId="{F4E9A48D-8472-A940-8099-E8E17261F4C0}"/>
          </ac:inkMkLst>
        </pc:inkChg>
        <pc:inkChg chg="add del">
          <ac:chgData name="Evita Verheijden" userId="23580688_tp_dropbox" providerId="OAuth2" clId="{316A30A6-925B-7848-AB2B-E0828020D293}" dt="2020-01-22T16:32:40.515" v="1173"/>
          <ac:inkMkLst>
            <pc:docMk/>
            <pc:sldMk cId="2137381141" sldId="271"/>
            <ac:inkMk id="60" creationId="{6FD2E3D4-0A16-6945-83DE-2F7B996F5C61}"/>
          </ac:inkMkLst>
        </pc:inkChg>
        <pc:inkChg chg="add del mod reco">
          <ac:chgData name="Evita Verheijden" userId="23580688_tp_dropbox" providerId="OAuth2" clId="{316A30A6-925B-7848-AB2B-E0828020D293}" dt="2020-01-22T16:33:16.543" v="1180"/>
          <ac:inkMkLst>
            <pc:docMk/>
            <pc:sldMk cId="2137381141" sldId="271"/>
            <ac:inkMk id="61" creationId="{A12D7CD9-DFC3-F845-8C42-3AFF9CA6F1EF}"/>
          </ac:inkMkLst>
        </pc:inkChg>
        <pc:inkChg chg="add del">
          <ac:chgData name="Evita Verheijden" userId="23580688_tp_dropbox" providerId="OAuth2" clId="{316A30A6-925B-7848-AB2B-E0828020D293}" dt="2020-01-22T16:33:32.900" v="1184"/>
          <ac:inkMkLst>
            <pc:docMk/>
            <pc:sldMk cId="2137381141" sldId="271"/>
            <ac:inkMk id="63" creationId="{0B9CD3FF-FCDA-1441-86DC-DE06173DF982}"/>
          </ac:inkMkLst>
        </pc:inkChg>
        <pc:inkChg chg="add">
          <ac:chgData name="Evita Verheijden" userId="23580688_tp_dropbox" providerId="OAuth2" clId="{316A30A6-925B-7848-AB2B-E0828020D293}" dt="2020-01-22T16:33:34.897" v="1185"/>
          <ac:inkMkLst>
            <pc:docMk/>
            <pc:sldMk cId="2137381141" sldId="271"/>
            <ac:inkMk id="1024" creationId="{A78FE564-8B7F-2D4F-8F78-6CC5E3895494}"/>
          </ac:inkMkLst>
        </pc:inkChg>
        <pc:inkChg chg="add">
          <ac:chgData name="Evita Verheijden" userId="23580688_tp_dropbox" providerId="OAuth2" clId="{316A30A6-925B-7848-AB2B-E0828020D293}" dt="2020-01-22T16:33:36.529" v="1187"/>
          <ac:inkMkLst>
            <pc:docMk/>
            <pc:sldMk cId="2137381141" sldId="271"/>
            <ac:inkMk id="1025" creationId="{B6CEDF42-4ABE-D045-B709-91EF298FC89B}"/>
          </ac:inkMkLst>
        </pc:inkChg>
        <pc:inkChg chg="add del">
          <ac:chgData name="Evita Verheijden" userId="23580688_tp_dropbox" providerId="OAuth2" clId="{316A30A6-925B-7848-AB2B-E0828020D293}" dt="2020-01-22T16:33:51.196" v="1194"/>
          <ac:inkMkLst>
            <pc:docMk/>
            <pc:sldMk cId="2137381141" sldId="271"/>
            <ac:inkMk id="1026" creationId="{9D326C67-CDD7-0E45-BB46-A1B5361A1354}"/>
          </ac:inkMkLst>
        </pc:inkChg>
        <pc:inkChg chg="add del">
          <ac:chgData name="Evita Verheijden" userId="23580688_tp_dropbox" providerId="OAuth2" clId="{316A30A6-925B-7848-AB2B-E0828020D293}" dt="2020-01-22T16:33:51.196" v="1194"/>
          <ac:inkMkLst>
            <pc:docMk/>
            <pc:sldMk cId="2137381141" sldId="271"/>
            <ac:inkMk id="1027" creationId="{8E8C7647-5EE1-4E47-89E7-97958B4B0641}"/>
          </ac:inkMkLst>
        </pc:inkChg>
        <pc:inkChg chg="add del">
          <ac:chgData name="Evita Verheijden" userId="23580688_tp_dropbox" providerId="OAuth2" clId="{316A30A6-925B-7848-AB2B-E0828020D293}" dt="2020-01-22T16:33:51.196" v="1194"/>
          <ac:inkMkLst>
            <pc:docMk/>
            <pc:sldMk cId="2137381141" sldId="271"/>
            <ac:inkMk id="1029" creationId="{35A98A2C-8CDF-DC4E-A8F6-9B6C1DF9728E}"/>
          </ac:inkMkLst>
        </pc:inkChg>
        <pc:inkChg chg="add del">
          <ac:chgData name="Evita Verheijden" userId="23580688_tp_dropbox" providerId="OAuth2" clId="{316A30A6-925B-7848-AB2B-E0828020D293}" dt="2020-01-22T16:33:51.196" v="1194"/>
          <ac:inkMkLst>
            <pc:docMk/>
            <pc:sldMk cId="2137381141" sldId="271"/>
            <ac:inkMk id="1030" creationId="{A3B861DE-04DD-B242-95B4-34FAC2EAFA9B}"/>
          </ac:inkMkLst>
        </pc:inkChg>
        <pc:inkChg chg="add reco">
          <ac:chgData name="Evita Verheijden" userId="23580688_tp_dropbox" providerId="OAuth2" clId="{316A30A6-925B-7848-AB2B-E0828020D293}" dt="2020-01-22T16:33:51.196" v="1194"/>
          <ac:inkMkLst>
            <pc:docMk/>
            <pc:sldMk cId="2137381141" sldId="271"/>
            <ac:inkMk id="1031" creationId="{CBD750D7-F13C-C148-A97B-B295FEC37958}"/>
          </ac:inkMkLst>
        </pc:inkChg>
        <pc:inkChg chg="add del">
          <ac:chgData name="Evita Verheijden" userId="23580688_tp_dropbox" providerId="OAuth2" clId="{316A30A6-925B-7848-AB2B-E0828020D293}" dt="2020-01-22T16:33:59.122" v="1197"/>
          <ac:inkMkLst>
            <pc:docMk/>
            <pc:sldMk cId="2137381141" sldId="271"/>
            <ac:inkMk id="1033" creationId="{AEE1D1DE-FA97-E049-AD49-EDEF4432CE79}"/>
          </ac:inkMkLst>
        </pc:inkChg>
        <pc:inkChg chg="add del">
          <ac:chgData name="Evita Verheijden" userId="23580688_tp_dropbox" providerId="OAuth2" clId="{316A30A6-925B-7848-AB2B-E0828020D293}" dt="2020-01-22T16:34:01.996" v="1200"/>
          <ac:inkMkLst>
            <pc:docMk/>
            <pc:sldMk cId="2137381141" sldId="271"/>
            <ac:inkMk id="1034" creationId="{F117F824-F57F-214C-B89A-44C29AA947D1}"/>
          </ac:inkMkLst>
        </pc:inkChg>
        <pc:inkChg chg="add del">
          <ac:chgData name="Evita Verheijden" userId="23580688_tp_dropbox" providerId="OAuth2" clId="{316A30A6-925B-7848-AB2B-E0828020D293}" dt="2020-01-22T16:34:10.018" v="1204"/>
          <ac:inkMkLst>
            <pc:docMk/>
            <pc:sldMk cId="2137381141" sldId="271"/>
            <ac:inkMk id="1035" creationId="{68167F9C-02AA-1947-9F99-D806BD3E39DC}"/>
          </ac:inkMkLst>
        </pc:inkChg>
        <pc:inkChg chg="add del">
          <ac:chgData name="Evita Verheijden" userId="23580688_tp_dropbox" providerId="OAuth2" clId="{316A30A6-925B-7848-AB2B-E0828020D293}" dt="2020-01-22T16:34:10.018" v="1204"/>
          <ac:inkMkLst>
            <pc:docMk/>
            <pc:sldMk cId="2137381141" sldId="271"/>
            <ac:inkMk id="1036" creationId="{576000E5-483D-1B42-95E8-9AD6535AE67D}"/>
          </ac:inkMkLst>
        </pc:inkChg>
        <pc:inkChg chg="add reco">
          <ac:chgData name="Evita Verheijden" userId="23580688_tp_dropbox" providerId="OAuth2" clId="{316A30A6-925B-7848-AB2B-E0828020D293}" dt="2020-01-22T16:34:10.018" v="1204"/>
          <ac:inkMkLst>
            <pc:docMk/>
            <pc:sldMk cId="2137381141" sldId="271"/>
            <ac:inkMk id="1037" creationId="{876F1A0B-017D-3949-9147-122E3DDF0F42}"/>
          </ac:inkMkLst>
        </pc:inkChg>
        <pc:inkChg chg="add del">
          <ac:chgData name="Evita Verheijden" userId="23580688_tp_dropbox" providerId="OAuth2" clId="{316A30A6-925B-7848-AB2B-E0828020D293}" dt="2020-01-22T16:34:13.008" v="1207"/>
          <ac:inkMkLst>
            <pc:docMk/>
            <pc:sldMk cId="2137381141" sldId="271"/>
            <ac:inkMk id="1039" creationId="{C8286A14-32AA-C14B-9B7D-C2C7483D17E6}"/>
          </ac:inkMkLst>
        </pc:inkChg>
        <pc:inkChg chg="add del">
          <ac:chgData name="Evita Verheijden" userId="23580688_tp_dropbox" providerId="OAuth2" clId="{316A30A6-925B-7848-AB2B-E0828020D293}" dt="2020-01-22T16:34:13.008" v="1207"/>
          <ac:inkMkLst>
            <pc:docMk/>
            <pc:sldMk cId="2137381141" sldId="271"/>
            <ac:inkMk id="1040" creationId="{4123C2BC-5191-CD45-B745-65A0DCBA7F2C}"/>
          </ac:inkMkLst>
        </pc:inkChg>
        <pc:inkChg chg="add reco">
          <ac:chgData name="Evita Verheijden" userId="23580688_tp_dropbox" providerId="OAuth2" clId="{316A30A6-925B-7848-AB2B-E0828020D293}" dt="2020-01-22T16:34:13.008" v="1207"/>
          <ac:inkMkLst>
            <pc:docMk/>
            <pc:sldMk cId="2137381141" sldId="271"/>
            <ac:inkMk id="1041" creationId="{F85F5078-3261-5B40-89A6-8B82B2C22D54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43" creationId="{921247B9-3C5D-A24E-A751-EC333798B422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44" creationId="{DF3FF5CB-83FA-CB45-9882-175CE3E8F8E7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45" creationId="{964D0A5E-074E-D24B-8E66-E3AF83BBCF64}"/>
          </ac:inkMkLst>
        </pc:inkChg>
        <pc:inkChg chg="add del">
          <ac:chgData name="Evita Verheijden" userId="23580688_tp_dropbox" providerId="OAuth2" clId="{316A30A6-925B-7848-AB2B-E0828020D293}" dt="2020-01-22T16:34:23.088" v="1218"/>
          <ac:inkMkLst>
            <pc:docMk/>
            <pc:sldMk cId="2137381141" sldId="271"/>
            <ac:inkMk id="1046" creationId="{774A042F-2BB4-3F4F-B59F-137C24D472D2}"/>
          </ac:inkMkLst>
        </pc:inkChg>
        <pc:inkChg chg="add del">
          <ac:chgData name="Evita Verheijden" userId="23580688_tp_dropbox" providerId="OAuth2" clId="{316A30A6-925B-7848-AB2B-E0828020D293}" dt="2020-01-22T16:34:23.088" v="1218"/>
          <ac:inkMkLst>
            <pc:docMk/>
            <pc:sldMk cId="2137381141" sldId="271"/>
            <ac:inkMk id="1047" creationId="{A2115D56-4901-964E-BA55-6AF2C10F6666}"/>
          </ac:inkMkLst>
        </pc:inkChg>
        <pc:inkChg chg="add del">
          <ac:chgData name="Evita Verheijden" userId="23580688_tp_dropbox" providerId="OAuth2" clId="{316A30A6-925B-7848-AB2B-E0828020D293}" dt="2020-01-22T16:34:23.088" v="1218"/>
          <ac:inkMkLst>
            <pc:docMk/>
            <pc:sldMk cId="2137381141" sldId="271"/>
            <ac:inkMk id="1048" creationId="{ED127EE0-3EC1-C549-8111-E355EDDBA180}"/>
          </ac:inkMkLst>
        </pc:inkChg>
        <pc:inkChg chg="add del reco">
          <ac:chgData name="Evita Verheijden" userId="23580688_tp_dropbox" providerId="OAuth2" clId="{316A30A6-925B-7848-AB2B-E0828020D293}" dt="2020-01-22T16:34:23.088" v="1218"/>
          <ac:inkMkLst>
            <pc:docMk/>
            <pc:sldMk cId="2137381141" sldId="271"/>
            <ac:inkMk id="1049" creationId="{8B4A5BD9-00BA-BB44-97C6-323946E0B111}"/>
          </ac:inkMkLst>
        </pc:inkChg>
        <pc:inkChg chg="add">
          <ac:chgData name="Evita Verheijden" userId="23580688_tp_dropbox" providerId="OAuth2" clId="{316A30A6-925B-7848-AB2B-E0828020D293}" dt="2020-01-22T16:34:25.684" v="1219"/>
          <ac:inkMkLst>
            <pc:docMk/>
            <pc:sldMk cId="2137381141" sldId="271"/>
            <ac:inkMk id="1051" creationId="{17E3C6BE-EAD9-9F41-BF67-70FC66C6B051}"/>
          </ac:inkMkLst>
        </pc:inkChg>
        <pc:inkChg chg="add">
          <ac:chgData name="Evita Verheijden" userId="23580688_tp_dropbox" providerId="OAuth2" clId="{316A30A6-925B-7848-AB2B-E0828020D293}" dt="2020-01-22T16:34:26.980" v="1221"/>
          <ac:inkMkLst>
            <pc:docMk/>
            <pc:sldMk cId="2137381141" sldId="271"/>
            <ac:inkMk id="1052" creationId="{AB02AF0E-E918-B743-A96D-38E4520FA5C4}"/>
          </ac:inkMkLst>
        </pc:inkChg>
        <pc:inkChg chg="add del">
          <ac:chgData name="Evita Verheijden" userId="23580688_tp_dropbox" providerId="OAuth2" clId="{316A30A6-925B-7848-AB2B-E0828020D293}" dt="2020-01-22T16:34:36.104" v="1229"/>
          <ac:inkMkLst>
            <pc:docMk/>
            <pc:sldMk cId="2137381141" sldId="271"/>
            <ac:inkMk id="1053" creationId="{84560329-791C-2B4B-A502-52432953341A}"/>
          </ac:inkMkLst>
        </pc:inkChg>
        <pc:inkChg chg="add del">
          <ac:chgData name="Evita Verheijden" userId="23580688_tp_dropbox" providerId="OAuth2" clId="{316A30A6-925B-7848-AB2B-E0828020D293}" dt="2020-01-22T16:34:36.104" v="1229"/>
          <ac:inkMkLst>
            <pc:docMk/>
            <pc:sldMk cId="2137381141" sldId="271"/>
            <ac:inkMk id="1054" creationId="{EBF568DA-590A-2D4A-9C07-E91BA7DF6E7E}"/>
          </ac:inkMkLst>
        </pc:inkChg>
        <pc:inkChg chg="add del">
          <ac:chgData name="Evita Verheijden" userId="23580688_tp_dropbox" providerId="OAuth2" clId="{316A30A6-925B-7848-AB2B-E0828020D293}" dt="2020-01-22T16:34:36.104" v="1229"/>
          <ac:inkMkLst>
            <pc:docMk/>
            <pc:sldMk cId="2137381141" sldId="271"/>
            <ac:inkMk id="1055" creationId="{50950792-9713-C848-856F-8C14D9E23938}"/>
          </ac:inkMkLst>
        </pc:inkChg>
        <pc:inkChg chg="add del">
          <ac:chgData name="Evita Verheijden" userId="23580688_tp_dropbox" providerId="OAuth2" clId="{316A30A6-925B-7848-AB2B-E0828020D293}" dt="2020-01-22T16:34:36.104" v="1229"/>
          <ac:inkMkLst>
            <pc:docMk/>
            <pc:sldMk cId="2137381141" sldId="271"/>
            <ac:inkMk id="1056" creationId="{AB7D48D4-E003-B74F-8EB5-B284AFFC54B7}"/>
          </ac:inkMkLst>
        </pc:inkChg>
        <pc:inkChg chg="add del">
          <ac:chgData name="Evita Verheijden" userId="23580688_tp_dropbox" providerId="OAuth2" clId="{316A30A6-925B-7848-AB2B-E0828020D293}" dt="2020-01-22T16:34:36.104" v="1229"/>
          <ac:inkMkLst>
            <pc:docMk/>
            <pc:sldMk cId="2137381141" sldId="271"/>
            <ac:inkMk id="1057" creationId="{C358CA86-8BAE-4240-8349-640008BBF200}"/>
          </ac:inkMkLst>
        </pc:inkChg>
        <pc:inkChg chg="add del">
          <ac:chgData name="Evita Verheijden" userId="23580688_tp_dropbox" providerId="OAuth2" clId="{316A30A6-925B-7848-AB2B-E0828020D293}" dt="2020-01-22T16:34:36.104" v="1229"/>
          <ac:inkMkLst>
            <pc:docMk/>
            <pc:sldMk cId="2137381141" sldId="271"/>
            <ac:inkMk id="1058" creationId="{B449DE6B-5ABE-D145-A7EF-534F6370D3A0}"/>
          </ac:inkMkLst>
        </pc:inkChg>
        <pc:inkChg chg="add del">
          <ac:chgData name="Evita Verheijden" userId="23580688_tp_dropbox" providerId="OAuth2" clId="{316A30A6-925B-7848-AB2B-E0828020D293}" dt="2020-01-22T16:34:36.104" v="1229"/>
          <ac:inkMkLst>
            <pc:docMk/>
            <pc:sldMk cId="2137381141" sldId="271"/>
            <ac:inkMk id="1059" creationId="{BC6D9165-D523-A24A-A0A7-717E64C137EA}"/>
          </ac:inkMkLst>
        </pc:inkChg>
        <pc:inkChg chg="add reco">
          <ac:chgData name="Evita Verheijden" userId="23580688_tp_dropbox" providerId="OAuth2" clId="{316A30A6-925B-7848-AB2B-E0828020D293}" dt="2020-01-22T16:34:36.104" v="1229"/>
          <ac:inkMkLst>
            <pc:docMk/>
            <pc:sldMk cId="2137381141" sldId="271"/>
            <ac:inkMk id="1060" creationId="{7D4430D9-CA29-304B-ABC4-F047BEA622FC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62" creationId="{B58B3C59-7A33-2A4A-B1AF-B59A7BA50F28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63" creationId="{81490034-B96A-224B-84F6-7E9810925D8D}"/>
          </ac:inkMkLst>
        </pc:inkChg>
        <pc:inkChg chg="add del">
          <ac:chgData name="Evita Verheijden" userId="23580688_tp_dropbox" providerId="OAuth2" clId="{316A30A6-925B-7848-AB2B-E0828020D293}" dt="2020-01-22T16:34:44.303" v="1235"/>
          <ac:inkMkLst>
            <pc:docMk/>
            <pc:sldMk cId="2137381141" sldId="271"/>
            <ac:inkMk id="1064" creationId="{AEED5F81-9A16-984C-9DB1-434BE893CA01}"/>
          </ac:inkMkLst>
        </pc:inkChg>
        <pc:inkChg chg="add del">
          <ac:chgData name="Evita Verheijden" userId="23580688_tp_dropbox" providerId="OAuth2" clId="{316A30A6-925B-7848-AB2B-E0828020D293}" dt="2020-01-22T16:34:44.303" v="1235"/>
          <ac:inkMkLst>
            <pc:docMk/>
            <pc:sldMk cId="2137381141" sldId="271"/>
            <ac:inkMk id="1065" creationId="{9FDBEDA9-318C-6844-ADB2-D4B805525A47}"/>
          </ac:inkMkLst>
        </pc:inkChg>
        <pc:inkChg chg="add reco">
          <ac:chgData name="Evita Verheijden" userId="23580688_tp_dropbox" providerId="OAuth2" clId="{316A30A6-925B-7848-AB2B-E0828020D293}" dt="2020-01-22T16:34:44.303" v="1235"/>
          <ac:inkMkLst>
            <pc:docMk/>
            <pc:sldMk cId="2137381141" sldId="271"/>
            <ac:inkMk id="1066" creationId="{147ACBAF-54E8-684E-B3DF-345A9E91D053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68" creationId="{028127D1-D9FC-5749-80E4-9DD63424C155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69" creationId="{6D706024-856E-404E-8BD8-582C2C3E4AA7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70" creationId="{00B5E643-6DCE-2C49-8E08-6B9B8DC22B96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71" creationId="{DF976BCF-0209-2440-919A-4C91951B5A55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72" creationId="{EC339E82-8495-7341-84A1-49BFBB11D78D}"/>
          </ac:inkMkLst>
        </pc:inkChg>
        <pc:inkChg chg="add del">
          <ac:chgData name="Evita Verheijden" userId="23580688_tp_dropbox" providerId="OAuth2" clId="{316A30A6-925B-7848-AB2B-E0828020D293}" dt="2020-01-22T16:34:57.736" v="1243"/>
          <ac:inkMkLst>
            <pc:docMk/>
            <pc:sldMk cId="2137381141" sldId="271"/>
            <ac:inkMk id="1077" creationId="{9E8A35BC-DBAF-CC43-A43F-7F993A566035}"/>
          </ac:inkMkLst>
        </pc:inkChg>
        <pc:inkChg chg="add del">
          <ac:chgData name="Evita Verheijden" userId="23580688_tp_dropbox" providerId="OAuth2" clId="{316A30A6-925B-7848-AB2B-E0828020D293}" dt="2020-01-22T16:34:57.736" v="1243"/>
          <ac:inkMkLst>
            <pc:docMk/>
            <pc:sldMk cId="2137381141" sldId="271"/>
            <ac:inkMk id="1078" creationId="{81D81954-5002-C148-AC6D-6824FC5F3921}"/>
          </ac:inkMkLst>
        </pc:inkChg>
        <pc:inkChg chg="add reco">
          <ac:chgData name="Evita Verheijden" userId="23580688_tp_dropbox" providerId="OAuth2" clId="{316A30A6-925B-7848-AB2B-E0828020D293}" dt="2020-01-22T16:34:57.736" v="1243"/>
          <ac:inkMkLst>
            <pc:docMk/>
            <pc:sldMk cId="2137381141" sldId="271"/>
            <ac:inkMk id="1079" creationId="{8C87A5B0-4E1D-804B-B729-AD500095B99C}"/>
          </ac:inkMkLst>
        </pc:inkChg>
        <pc:inkChg chg="add del">
          <ac:chgData name="Evita Verheijden" userId="23580688_tp_dropbox" providerId="OAuth2" clId="{316A30A6-925B-7848-AB2B-E0828020D293}" dt="2020-01-22T16:35:03.209" v="1248"/>
          <ac:inkMkLst>
            <pc:docMk/>
            <pc:sldMk cId="2137381141" sldId="271"/>
            <ac:inkMk id="1081" creationId="{AB253CF5-880A-9B49-A467-E9CB1694DE9B}"/>
          </ac:inkMkLst>
        </pc:inkChg>
        <pc:inkChg chg="add del">
          <ac:chgData name="Evita Verheijden" userId="23580688_tp_dropbox" providerId="OAuth2" clId="{316A30A6-925B-7848-AB2B-E0828020D293}" dt="2020-01-22T16:35:03.209" v="1248"/>
          <ac:inkMkLst>
            <pc:docMk/>
            <pc:sldMk cId="2137381141" sldId="271"/>
            <ac:inkMk id="1082" creationId="{E6168ED3-E5D9-F14A-A947-5566DB7F2FA7}"/>
          </ac:inkMkLst>
        </pc:inkChg>
        <pc:inkChg chg="add del">
          <ac:chgData name="Evita Verheijden" userId="23580688_tp_dropbox" providerId="OAuth2" clId="{316A30A6-925B-7848-AB2B-E0828020D293}" dt="2020-01-22T16:35:03.209" v="1248"/>
          <ac:inkMkLst>
            <pc:docMk/>
            <pc:sldMk cId="2137381141" sldId="271"/>
            <ac:inkMk id="1083" creationId="{D2339D48-636A-BB46-88E7-1D3C39C88BF8}"/>
          </ac:inkMkLst>
        </pc:inkChg>
        <pc:inkChg chg="add del">
          <ac:chgData name="Evita Verheijden" userId="23580688_tp_dropbox" providerId="OAuth2" clId="{316A30A6-925B-7848-AB2B-E0828020D293}" dt="2020-01-22T16:35:03.209" v="1248"/>
          <ac:inkMkLst>
            <pc:docMk/>
            <pc:sldMk cId="2137381141" sldId="271"/>
            <ac:inkMk id="1084" creationId="{ED6E45B2-4331-2D4D-8F33-A17CAF9AEB75}"/>
          </ac:inkMkLst>
        </pc:inkChg>
        <pc:inkChg chg="add reco">
          <ac:chgData name="Evita Verheijden" userId="23580688_tp_dropbox" providerId="OAuth2" clId="{316A30A6-925B-7848-AB2B-E0828020D293}" dt="2020-01-22T16:35:03.209" v="1248"/>
          <ac:inkMkLst>
            <pc:docMk/>
            <pc:sldMk cId="2137381141" sldId="271"/>
            <ac:inkMk id="1085" creationId="{068D377E-71D0-C44F-B104-FBC3092C264A}"/>
          </ac:inkMkLst>
        </pc:inkChg>
        <pc:inkChg chg="add del">
          <ac:chgData name="Evita Verheijden" userId="23580688_tp_dropbox" providerId="OAuth2" clId="{316A30A6-925B-7848-AB2B-E0828020D293}" dt="2020-01-22T16:35:09.606" v="1253"/>
          <ac:inkMkLst>
            <pc:docMk/>
            <pc:sldMk cId="2137381141" sldId="271"/>
            <ac:inkMk id="1087" creationId="{3F459CAA-4CE7-D447-8DA6-7769F63887A3}"/>
          </ac:inkMkLst>
        </pc:inkChg>
        <pc:inkChg chg="add del">
          <ac:chgData name="Evita Verheijden" userId="23580688_tp_dropbox" providerId="OAuth2" clId="{316A30A6-925B-7848-AB2B-E0828020D293}" dt="2020-01-22T16:35:09.606" v="1253"/>
          <ac:inkMkLst>
            <pc:docMk/>
            <pc:sldMk cId="2137381141" sldId="271"/>
            <ac:inkMk id="1088" creationId="{81D1116A-CC9A-9443-B13F-F57696D0A38E}"/>
          </ac:inkMkLst>
        </pc:inkChg>
        <pc:inkChg chg="add del">
          <ac:chgData name="Evita Verheijden" userId="23580688_tp_dropbox" providerId="OAuth2" clId="{316A30A6-925B-7848-AB2B-E0828020D293}" dt="2020-01-22T16:35:09.606" v="1253"/>
          <ac:inkMkLst>
            <pc:docMk/>
            <pc:sldMk cId="2137381141" sldId="271"/>
            <ac:inkMk id="1089" creationId="{FEF27DC6-90B0-9242-9511-46740C9E9577}"/>
          </ac:inkMkLst>
        </pc:inkChg>
        <pc:inkChg chg="add reco">
          <ac:chgData name="Evita Verheijden" userId="23580688_tp_dropbox" providerId="OAuth2" clId="{316A30A6-925B-7848-AB2B-E0828020D293}" dt="2020-01-22T16:35:09.606" v="1253"/>
          <ac:inkMkLst>
            <pc:docMk/>
            <pc:sldMk cId="2137381141" sldId="271"/>
            <ac:inkMk id="1090" creationId="{282F0937-12C4-D648-9BB3-258F5ED06D0F}"/>
          </ac:inkMkLst>
        </pc:inkChg>
        <pc:inkChg chg="add">
          <ac:chgData name="Evita Verheijden" userId="23580688_tp_dropbox" providerId="OAuth2" clId="{316A30A6-925B-7848-AB2B-E0828020D293}" dt="2020-01-22T16:35:14.319" v="1254"/>
          <ac:inkMkLst>
            <pc:docMk/>
            <pc:sldMk cId="2137381141" sldId="271"/>
            <ac:inkMk id="1092" creationId="{25846BAD-DA86-6D4C-BA65-F4BEEAA31B18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93" creationId="{13C008D4-4AF6-4349-A606-6634E318805B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94" creationId="{394AF6AD-0E9A-5441-929B-2087F8BF5325}"/>
          </ac:inkMkLst>
        </pc:inkChg>
        <pc:inkChg chg="add del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95" creationId="{2BF6B952-2D1E-6346-A4F8-BFE071A8700F}"/>
          </ac:inkMkLst>
        </pc:inkChg>
        <pc:inkChg chg="add reco">
          <ac:chgData name="Evita Verheijden" userId="23580688_tp_dropbox" providerId="OAuth2" clId="{316A30A6-925B-7848-AB2B-E0828020D293}" dt="2020-01-22T16:35:24.107" v="1259"/>
          <ac:inkMkLst>
            <pc:docMk/>
            <pc:sldMk cId="2137381141" sldId="271"/>
            <ac:inkMk id="1096" creationId="{19083CC4-FE73-0D47-9F4F-C8FCE08F4AFA}"/>
          </ac:inkMkLst>
        </pc:inkChg>
        <pc:inkChg chg="add del">
          <ac:chgData name="Evita Verheijden" userId="23580688_tp_dropbox" providerId="OAuth2" clId="{316A30A6-925B-7848-AB2B-E0828020D293}" dt="2020-01-22T16:35:41.614" v="1265"/>
          <ac:inkMkLst>
            <pc:docMk/>
            <pc:sldMk cId="2137381141" sldId="271"/>
            <ac:inkMk id="1098" creationId="{A78EF8F8-6741-CF4B-813E-E8DEDC64FAA7}"/>
          </ac:inkMkLst>
        </pc:inkChg>
        <pc:inkChg chg="add del">
          <ac:chgData name="Evita Verheijden" userId="23580688_tp_dropbox" providerId="OAuth2" clId="{316A30A6-925B-7848-AB2B-E0828020D293}" dt="2020-01-22T16:35:41.614" v="1265"/>
          <ac:inkMkLst>
            <pc:docMk/>
            <pc:sldMk cId="2137381141" sldId="271"/>
            <ac:inkMk id="1099" creationId="{153F646D-1BB9-6E40-876A-69AC3BD44650}"/>
          </ac:inkMkLst>
        </pc:inkChg>
        <pc:inkChg chg="add del">
          <ac:chgData name="Evita Verheijden" userId="23580688_tp_dropbox" providerId="OAuth2" clId="{316A30A6-925B-7848-AB2B-E0828020D293}" dt="2020-01-22T16:35:41.614" v="1265"/>
          <ac:inkMkLst>
            <pc:docMk/>
            <pc:sldMk cId="2137381141" sldId="271"/>
            <ac:inkMk id="1100" creationId="{F6E495D4-F869-5841-9C04-39347A146BC5}"/>
          </ac:inkMkLst>
        </pc:inkChg>
        <pc:inkChg chg="add del">
          <ac:chgData name="Evita Verheijden" userId="23580688_tp_dropbox" providerId="OAuth2" clId="{316A30A6-925B-7848-AB2B-E0828020D293}" dt="2020-01-22T16:35:41.614" v="1265"/>
          <ac:inkMkLst>
            <pc:docMk/>
            <pc:sldMk cId="2137381141" sldId="271"/>
            <ac:inkMk id="1101" creationId="{CCA4DE1D-825A-5746-B013-031A389C6257}"/>
          </ac:inkMkLst>
        </pc:inkChg>
        <pc:inkChg chg="add del">
          <ac:chgData name="Evita Verheijden" userId="23580688_tp_dropbox" providerId="OAuth2" clId="{316A30A6-925B-7848-AB2B-E0828020D293}" dt="2020-01-22T16:35:41.614" v="1265"/>
          <ac:inkMkLst>
            <pc:docMk/>
            <pc:sldMk cId="2137381141" sldId="271"/>
            <ac:inkMk id="1102" creationId="{0DB033DD-E0E8-7E41-8C77-605D018FF7A4}"/>
          </ac:inkMkLst>
        </pc:inkChg>
        <pc:inkChg chg="add reco">
          <ac:chgData name="Evita Verheijden" userId="23580688_tp_dropbox" providerId="OAuth2" clId="{316A30A6-925B-7848-AB2B-E0828020D293}" dt="2020-01-22T16:35:41.614" v="1265"/>
          <ac:inkMkLst>
            <pc:docMk/>
            <pc:sldMk cId="2137381141" sldId="271"/>
            <ac:inkMk id="1103" creationId="{97B82D38-44A2-0240-B2B2-00385E666322}"/>
          </ac:inkMkLst>
        </pc:inkChg>
        <pc:inkChg chg="add del">
          <ac:chgData name="Evita Verheijden" userId="23580688_tp_dropbox" providerId="OAuth2" clId="{316A30A6-925B-7848-AB2B-E0828020D293}" dt="2020-01-22T16:35:47.201" v="1271"/>
          <ac:inkMkLst>
            <pc:docMk/>
            <pc:sldMk cId="2137381141" sldId="271"/>
            <ac:inkMk id="1105" creationId="{935111CD-9698-2F49-8769-A5EEA070F8C8}"/>
          </ac:inkMkLst>
        </pc:inkChg>
        <pc:inkChg chg="add del">
          <ac:chgData name="Evita Verheijden" userId="23580688_tp_dropbox" providerId="OAuth2" clId="{316A30A6-925B-7848-AB2B-E0828020D293}" dt="2020-01-22T16:35:47.201" v="1271"/>
          <ac:inkMkLst>
            <pc:docMk/>
            <pc:sldMk cId="2137381141" sldId="271"/>
            <ac:inkMk id="1106" creationId="{D05ADC7B-98BC-A145-BACD-445CF31AA014}"/>
          </ac:inkMkLst>
        </pc:inkChg>
        <pc:inkChg chg="add del">
          <ac:chgData name="Evita Verheijden" userId="23580688_tp_dropbox" providerId="OAuth2" clId="{316A30A6-925B-7848-AB2B-E0828020D293}" dt="2020-01-22T16:35:47.201" v="1271"/>
          <ac:inkMkLst>
            <pc:docMk/>
            <pc:sldMk cId="2137381141" sldId="271"/>
            <ac:inkMk id="1107" creationId="{E0C9693D-0510-E84D-98BE-1653F993D53E}"/>
          </ac:inkMkLst>
        </pc:inkChg>
        <pc:inkChg chg="add del">
          <ac:chgData name="Evita Verheijden" userId="23580688_tp_dropbox" providerId="OAuth2" clId="{316A30A6-925B-7848-AB2B-E0828020D293}" dt="2020-01-22T16:35:47.201" v="1271"/>
          <ac:inkMkLst>
            <pc:docMk/>
            <pc:sldMk cId="2137381141" sldId="271"/>
            <ac:inkMk id="1108" creationId="{64936AA0-FD58-5C4E-8FFF-2215DEDBB69F}"/>
          </ac:inkMkLst>
        </pc:inkChg>
        <pc:inkChg chg="add del">
          <ac:chgData name="Evita Verheijden" userId="23580688_tp_dropbox" providerId="OAuth2" clId="{316A30A6-925B-7848-AB2B-E0828020D293}" dt="2020-01-22T16:35:47.201" v="1271"/>
          <ac:inkMkLst>
            <pc:docMk/>
            <pc:sldMk cId="2137381141" sldId="271"/>
            <ac:inkMk id="1109" creationId="{82772A03-2D6A-F84F-BB2A-234DF8D10689}"/>
          </ac:inkMkLst>
        </pc:inkChg>
        <pc:inkChg chg="add mod reco modStrokes">
          <ac:chgData name="Evita Verheijden" userId="23580688_tp_dropbox" providerId="OAuth2" clId="{316A30A6-925B-7848-AB2B-E0828020D293}" dt="2020-01-22T16:36:04.031" v="1278" actId="1076"/>
          <ac:inkMkLst>
            <pc:docMk/>
            <pc:sldMk cId="2137381141" sldId="271"/>
            <ac:inkMk id="1110" creationId="{C1D0941B-E0C2-0845-9F7A-EA3C8A9D8260}"/>
          </ac:inkMkLst>
        </pc:inkChg>
        <pc:inkChg chg="add del">
          <ac:chgData name="Evita Verheijden" userId="23580688_tp_dropbox" providerId="OAuth2" clId="{316A30A6-925B-7848-AB2B-E0828020D293}" dt="2020-01-22T16:35:53.803" v="1275"/>
          <ac:inkMkLst>
            <pc:docMk/>
            <pc:sldMk cId="2137381141" sldId="271"/>
            <ac:inkMk id="1112" creationId="{E9A1DD86-17E1-254C-9C13-F4D64F8ECD38}"/>
          </ac:inkMkLst>
        </pc:inkChg>
        <pc:inkChg chg="add">
          <ac:chgData name="Evita Verheijden" userId="23580688_tp_dropbox" providerId="OAuth2" clId="{316A30A6-925B-7848-AB2B-E0828020D293}" dt="2020-01-22T16:35:55.401" v="1276"/>
          <ac:inkMkLst>
            <pc:docMk/>
            <pc:sldMk cId="2137381141" sldId="271"/>
            <ac:inkMk id="1113" creationId="{7B124837-10A9-0241-9DD8-C3B179F06035}"/>
          </ac:inkMkLst>
        </pc:inkChg>
        <pc:inkChg chg="add">
          <ac:chgData name="Evita Verheijden" userId="23580688_tp_dropbox" providerId="OAuth2" clId="{316A30A6-925B-7848-AB2B-E0828020D293}" dt="2020-01-22T16:36:17.820" v="1279"/>
          <ac:inkMkLst>
            <pc:docMk/>
            <pc:sldMk cId="2137381141" sldId="271"/>
            <ac:inkMk id="1114" creationId="{F5E72DBD-03AF-D046-9161-2DD986698B1F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15" creationId="{74F8C40E-CACB-B945-9CF6-8EFDBAF17605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16" creationId="{B4F4D33D-BB6A-DB45-AE47-E11CB37B0691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17" creationId="{08F0788E-852B-664A-922C-26C2C2EE1870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18" creationId="{02950564-228E-7244-837B-47E7BB105A0C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19" creationId="{CDFEE243-222E-4A46-BB71-4856B67CFC60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20" creationId="{5FB00D89-E002-D647-AF47-25BBDEB9408C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21" creationId="{BBDD9047-BC51-4342-8AB6-278A569AA66E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22" creationId="{1309D186-8DF2-6B48-86C0-6DE033F6E100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23" creationId="{1DBA69B0-055B-5242-9488-507955D9A883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24" creationId="{938AF72C-6F5B-7A4C-A872-03B2697257B7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25" creationId="{22806716-BF8E-A841-9593-CCA9012E4396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26" creationId="{F70AABFE-5EFB-B64B-A713-38D5844A53A6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27" creationId="{404B1CA1-BFB1-D143-A0BC-E44C1F848B70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28" creationId="{59AD08F1-2CEE-BC49-A510-0535225B9109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29" creationId="{A83D512D-3BAC-5C46-8722-13EEA42C90F1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30" creationId="{E3A5E718-DDAA-CF4D-BC1E-13DC6F232792}"/>
          </ac:inkMkLst>
        </pc:inkChg>
        <pc:inkChg chg="add del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31" creationId="{EBCE94E5-9C97-DA4F-8396-0ED58B66EFDD}"/>
          </ac:inkMkLst>
        </pc:inkChg>
        <pc:inkChg chg="add reco">
          <ac:chgData name="Evita Verheijden" userId="23580688_tp_dropbox" providerId="OAuth2" clId="{316A30A6-925B-7848-AB2B-E0828020D293}" dt="2020-01-22T16:37:45.270" v="1330"/>
          <ac:inkMkLst>
            <pc:docMk/>
            <pc:sldMk cId="2137381141" sldId="271"/>
            <ac:inkMk id="1132" creationId="{85DBB9B3-988E-1446-B757-DEB1063B5E19}"/>
          </ac:inkMkLst>
        </pc:inkChg>
        <pc:inkChg chg="add del">
          <ac:chgData name="Evita Verheijden" userId="23580688_tp_dropbox" providerId="OAuth2" clId="{316A30A6-925B-7848-AB2B-E0828020D293}" dt="2020-01-22T16:37:51.091" v="1333"/>
          <ac:inkMkLst>
            <pc:docMk/>
            <pc:sldMk cId="2137381141" sldId="271"/>
            <ac:inkMk id="1134" creationId="{7FB1228F-D7CB-934F-BBCA-84CC6481CD44}"/>
          </ac:inkMkLst>
        </pc:inkChg>
        <pc:inkChg chg="add del">
          <ac:chgData name="Evita Verheijden" userId="23580688_tp_dropbox" providerId="OAuth2" clId="{316A30A6-925B-7848-AB2B-E0828020D293}" dt="2020-01-22T16:37:59.854" v="1339"/>
          <ac:inkMkLst>
            <pc:docMk/>
            <pc:sldMk cId="2137381141" sldId="271"/>
            <ac:inkMk id="1135" creationId="{AF8D33C3-BC5B-714A-96DE-E22A3E62B341}"/>
          </ac:inkMkLst>
        </pc:inkChg>
        <pc:inkChg chg="add del">
          <ac:chgData name="Evita Verheijden" userId="23580688_tp_dropbox" providerId="OAuth2" clId="{316A30A6-925B-7848-AB2B-E0828020D293}" dt="2020-01-22T16:37:59.854" v="1339"/>
          <ac:inkMkLst>
            <pc:docMk/>
            <pc:sldMk cId="2137381141" sldId="271"/>
            <ac:inkMk id="1136" creationId="{235E41D7-1C3E-3D49-A3F1-4358F9A16A40}"/>
          </ac:inkMkLst>
        </pc:inkChg>
        <pc:inkChg chg="add del">
          <ac:chgData name="Evita Verheijden" userId="23580688_tp_dropbox" providerId="OAuth2" clId="{316A30A6-925B-7848-AB2B-E0828020D293}" dt="2020-01-22T16:37:59.854" v="1339"/>
          <ac:inkMkLst>
            <pc:docMk/>
            <pc:sldMk cId="2137381141" sldId="271"/>
            <ac:inkMk id="1137" creationId="{293C18F2-BD96-1848-A46A-55B1C9E4CCF7}"/>
          </ac:inkMkLst>
        </pc:inkChg>
        <pc:inkChg chg="add del">
          <ac:chgData name="Evita Verheijden" userId="23580688_tp_dropbox" providerId="OAuth2" clId="{316A30A6-925B-7848-AB2B-E0828020D293}" dt="2020-01-22T16:37:59.854" v="1339"/>
          <ac:inkMkLst>
            <pc:docMk/>
            <pc:sldMk cId="2137381141" sldId="271"/>
            <ac:inkMk id="1138" creationId="{42FF2B78-24DC-0E47-826B-F707AC554C48}"/>
          </ac:inkMkLst>
        </pc:inkChg>
        <pc:inkChg chg="add reco">
          <ac:chgData name="Evita Verheijden" userId="23580688_tp_dropbox" providerId="OAuth2" clId="{316A30A6-925B-7848-AB2B-E0828020D293}" dt="2020-01-22T16:37:59.854" v="1339"/>
          <ac:inkMkLst>
            <pc:docMk/>
            <pc:sldMk cId="2137381141" sldId="271"/>
            <ac:inkMk id="1139" creationId="{99C87D33-F763-CD4A-9385-28F50162A01F}"/>
          </ac:inkMkLst>
        </pc:inkChg>
      </pc:sldChg>
      <pc:sldChg chg="addSp delSp modSp delAnim">
        <pc:chgData name="Evita Verheijden" userId="23580688_tp_dropbox" providerId="OAuth2" clId="{316A30A6-925B-7848-AB2B-E0828020D293}" dt="2020-01-22T17:01:25.632" v="1589"/>
        <pc:sldMkLst>
          <pc:docMk/>
          <pc:sldMk cId="1602650646" sldId="272"/>
        </pc:sldMkLst>
        <pc:picChg chg="add mod modCrop">
          <ac:chgData name="Evita Verheijden" userId="23580688_tp_dropbox" providerId="OAuth2" clId="{316A30A6-925B-7848-AB2B-E0828020D293}" dt="2020-01-22T16:51:03.820" v="1388" actId="1076"/>
          <ac:picMkLst>
            <pc:docMk/>
            <pc:sldMk cId="1602650646" sldId="272"/>
            <ac:picMk id="4" creationId="{3A3FB89B-6464-B644-8FE1-63483355D302}"/>
          </ac:picMkLst>
        </pc:picChg>
        <pc:inkChg chg="add del">
          <ac:chgData name="Evita Verheijden" userId="23580688_tp_dropbox" providerId="OAuth2" clId="{316A30A6-925B-7848-AB2B-E0828020D293}" dt="2020-01-22T17:01:17.890" v="1586"/>
          <ac:inkMkLst>
            <pc:docMk/>
            <pc:sldMk cId="1602650646" sldId="272"/>
            <ac:inkMk id="5" creationId="{B7268B7F-0ADC-2A42-A415-736B980B6D3B}"/>
          </ac:inkMkLst>
        </pc:inkChg>
        <pc:inkChg chg="add">
          <ac:chgData name="Evita Verheijden" userId="23580688_tp_dropbox" providerId="OAuth2" clId="{316A30A6-925B-7848-AB2B-E0828020D293}" dt="2020-01-22T16:51:36.399" v="1389"/>
          <ac:inkMkLst>
            <pc:docMk/>
            <pc:sldMk cId="1602650646" sldId="272"/>
            <ac:inkMk id="6" creationId="{EB524F29-286D-8D46-9143-CE3DE0AE80C2}"/>
          </ac:inkMkLst>
        </pc:inkChg>
        <pc:inkChg chg="add del">
          <ac:chgData name="Evita Verheijden" userId="23580688_tp_dropbox" providerId="OAuth2" clId="{316A30A6-925B-7848-AB2B-E0828020D293}" dt="2020-01-22T16:51:40.525" v="1395"/>
          <ac:inkMkLst>
            <pc:docMk/>
            <pc:sldMk cId="1602650646" sldId="272"/>
            <ac:inkMk id="7" creationId="{0377D79C-12A1-BE40-B305-82F3CC68356E}"/>
          </ac:inkMkLst>
        </pc:inkChg>
        <pc:inkChg chg="add del">
          <ac:chgData name="Evita Verheijden" userId="23580688_tp_dropbox" providerId="OAuth2" clId="{316A30A6-925B-7848-AB2B-E0828020D293}" dt="2020-01-22T17:01:17.890" v="1586"/>
          <ac:inkMkLst>
            <pc:docMk/>
            <pc:sldMk cId="1602650646" sldId="272"/>
            <ac:inkMk id="7" creationId="{AF12038E-D4A6-6141-B7C0-934C61ADB368}"/>
          </ac:inkMkLst>
        </pc:inkChg>
        <pc:inkChg chg="add del">
          <ac:chgData name="Evita Verheijden" userId="23580688_tp_dropbox" providerId="OAuth2" clId="{316A30A6-925B-7848-AB2B-E0828020D293}" dt="2020-01-22T16:51:39.595" v="1394"/>
          <ac:inkMkLst>
            <pc:docMk/>
            <pc:sldMk cId="1602650646" sldId="272"/>
            <ac:inkMk id="9" creationId="{1E7F961F-09F7-954E-B7E8-0C64545CE334}"/>
          </ac:inkMkLst>
        </pc:inkChg>
        <pc:inkChg chg="add del">
          <ac:chgData name="Evita Verheijden" userId="23580688_tp_dropbox" providerId="OAuth2" clId="{316A30A6-925B-7848-AB2B-E0828020D293}" dt="2020-01-22T17:01:17.890" v="1586"/>
          <ac:inkMkLst>
            <pc:docMk/>
            <pc:sldMk cId="1602650646" sldId="272"/>
            <ac:inkMk id="9" creationId="{F6F0AFB3-055F-484D-9358-D15264E2C85B}"/>
          </ac:inkMkLst>
        </pc:inkChg>
        <pc:inkChg chg="add">
          <ac:chgData name="Evita Verheijden" userId="23580688_tp_dropbox" providerId="OAuth2" clId="{316A30A6-925B-7848-AB2B-E0828020D293}" dt="2020-01-22T16:51:41.904" v="1396"/>
          <ac:inkMkLst>
            <pc:docMk/>
            <pc:sldMk cId="1602650646" sldId="272"/>
            <ac:inkMk id="11" creationId="{0906EF83-B439-FE4E-82CA-B00C06409262}"/>
          </ac:inkMkLst>
        </pc:inkChg>
        <pc:inkChg chg="add">
          <ac:chgData name="Evita Verheijden" userId="23580688_tp_dropbox" providerId="OAuth2" clId="{316A30A6-925B-7848-AB2B-E0828020D293}" dt="2020-01-22T16:51:42.452" v="1397"/>
          <ac:inkMkLst>
            <pc:docMk/>
            <pc:sldMk cId="1602650646" sldId="272"/>
            <ac:inkMk id="13" creationId="{F0E5FBC9-8506-584C-8BEF-67B65E9D017B}"/>
          </ac:inkMkLst>
        </pc:inkChg>
        <pc:inkChg chg="add">
          <ac:chgData name="Evita Verheijden" userId="23580688_tp_dropbox" providerId="OAuth2" clId="{316A30A6-925B-7848-AB2B-E0828020D293}" dt="2020-01-22T16:51:42.947" v="1398"/>
          <ac:inkMkLst>
            <pc:docMk/>
            <pc:sldMk cId="1602650646" sldId="272"/>
            <ac:inkMk id="15" creationId="{D2CDE83E-16D8-844F-BA63-942D8975D0EE}"/>
          </ac:inkMkLst>
        </pc:inkChg>
        <pc:inkChg chg="add">
          <ac:chgData name="Evita Verheijden" userId="23580688_tp_dropbox" providerId="OAuth2" clId="{316A30A6-925B-7848-AB2B-E0828020D293}" dt="2020-01-22T16:51:43.398" v="1399"/>
          <ac:inkMkLst>
            <pc:docMk/>
            <pc:sldMk cId="1602650646" sldId="272"/>
            <ac:inkMk id="16" creationId="{1305B722-9AB3-8742-A370-F0FFDE3D5A79}"/>
          </ac:inkMkLst>
        </pc:inkChg>
        <pc:inkChg chg="add">
          <ac:chgData name="Evita Verheijden" userId="23580688_tp_dropbox" providerId="OAuth2" clId="{316A30A6-925B-7848-AB2B-E0828020D293}" dt="2020-01-22T16:51:43.861" v="1400"/>
          <ac:inkMkLst>
            <pc:docMk/>
            <pc:sldMk cId="1602650646" sldId="272"/>
            <ac:inkMk id="17" creationId="{67DA6739-385D-5944-B373-C5947125C975}"/>
          </ac:inkMkLst>
        </pc:inkChg>
        <pc:inkChg chg="add">
          <ac:chgData name="Evita Verheijden" userId="23580688_tp_dropbox" providerId="OAuth2" clId="{316A30A6-925B-7848-AB2B-E0828020D293}" dt="2020-01-22T16:51:44.361" v="1401"/>
          <ac:inkMkLst>
            <pc:docMk/>
            <pc:sldMk cId="1602650646" sldId="272"/>
            <ac:inkMk id="18" creationId="{3B9D4E58-D6F7-644F-962C-5BBF7FA376FD}"/>
          </ac:inkMkLst>
        </pc:inkChg>
        <pc:inkChg chg="add">
          <ac:chgData name="Evita Verheijden" userId="23580688_tp_dropbox" providerId="OAuth2" clId="{316A30A6-925B-7848-AB2B-E0828020D293}" dt="2020-01-22T16:51:44.828" v="1402"/>
          <ac:inkMkLst>
            <pc:docMk/>
            <pc:sldMk cId="1602650646" sldId="272"/>
            <ac:inkMk id="19" creationId="{FDBD6A1A-F9BC-DE46-8F81-25F9D707AA8A}"/>
          </ac:inkMkLst>
        </pc:inkChg>
        <pc:inkChg chg="add">
          <ac:chgData name="Evita Verheijden" userId="23580688_tp_dropbox" providerId="OAuth2" clId="{316A30A6-925B-7848-AB2B-E0828020D293}" dt="2020-01-22T16:51:45.268" v="1403"/>
          <ac:inkMkLst>
            <pc:docMk/>
            <pc:sldMk cId="1602650646" sldId="272"/>
            <ac:inkMk id="20" creationId="{28F95A14-3A6E-3744-B741-34D6FE1BC9FC}"/>
          </ac:inkMkLst>
        </pc:inkChg>
        <pc:inkChg chg="add del">
          <ac:chgData name="Evita Verheijden" userId="23580688_tp_dropbox" providerId="OAuth2" clId="{316A30A6-925B-7848-AB2B-E0828020D293}" dt="2020-01-22T17:01:23.013" v="1587"/>
          <ac:inkMkLst>
            <pc:docMk/>
            <pc:sldMk cId="1602650646" sldId="272"/>
            <ac:inkMk id="21" creationId="{8A36283F-3233-CC4B-A773-5937491FEAF9}"/>
          </ac:inkMkLst>
        </pc:inkChg>
        <pc:inkChg chg="add">
          <ac:chgData name="Evita Verheijden" userId="23580688_tp_dropbox" providerId="OAuth2" clId="{316A30A6-925B-7848-AB2B-E0828020D293}" dt="2020-01-22T17:01:14.818" v="1579"/>
          <ac:inkMkLst>
            <pc:docMk/>
            <pc:sldMk cId="1602650646" sldId="272"/>
            <ac:inkMk id="22" creationId="{3B40D55F-39BB-B041-9825-20AC8ED607DD}"/>
          </ac:inkMkLst>
        </pc:inkChg>
        <pc:inkChg chg="add del">
          <ac:chgData name="Evita Verheijden" userId="23580688_tp_dropbox" providerId="OAuth2" clId="{316A30A6-925B-7848-AB2B-E0828020D293}" dt="2020-01-22T16:51:59.582" v="1409"/>
          <ac:inkMkLst>
            <pc:docMk/>
            <pc:sldMk cId="1602650646" sldId="272"/>
            <ac:inkMk id="22" creationId="{687C026C-66AB-FD45-AEE6-9318609FCA3E}"/>
          </ac:inkMkLst>
        </pc:inkChg>
        <pc:inkChg chg="add del reco">
          <ac:chgData name="Evita Verheijden" userId="23580688_tp_dropbox" providerId="OAuth2" clId="{316A30A6-925B-7848-AB2B-E0828020D293}" dt="2020-01-22T16:51:59.582" v="1409"/>
          <ac:inkMkLst>
            <pc:docMk/>
            <pc:sldMk cId="1602650646" sldId="272"/>
            <ac:inkMk id="23" creationId="{6B3C4EBE-A053-1D42-A6AA-2298B3ABEE1F}"/>
          </ac:inkMkLst>
        </pc:inkChg>
        <pc:inkChg chg="add">
          <ac:chgData name="Evita Verheijden" userId="23580688_tp_dropbox" providerId="OAuth2" clId="{316A30A6-925B-7848-AB2B-E0828020D293}" dt="2020-01-22T17:01:15.259" v="1580"/>
          <ac:inkMkLst>
            <pc:docMk/>
            <pc:sldMk cId="1602650646" sldId="272"/>
            <ac:inkMk id="23" creationId="{F014FC04-4450-D74F-A7DB-86BC3E49BE47}"/>
          </ac:inkMkLst>
        </pc:inkChg>
        <pc:inkChg chg="add">
          <ac:chgData name="Evita Verheijden" userId="23580688_tp_dropbox" providerId="OAuth2" clId="{316A30A6-925B-7848-AB2B-E0828020D293}" dt="2020-01-22T17:01:15.693" v="1581"/>
          <ac:inkMkLst>
            <pc:docMk/>
            <pc:sldMk cId="1602650646" sldId="272"/>
            <ac:inkMk id="24" creationId="{384A8D03-6F83-8249-859C-4DEA6417E1C2}"/>
          </ac:inkMkLst>
        </pc:inkChg>
        <pc:inkChg chg="add del">
          <ac:chgData name="Evita Verheijden" userId="23580688_tp_dropbox" providerId="OAuth2" clId="{316A30A6-925B-7848-AB2B-E0828020D293}" dt="2020-01-22T17:01:23.016" v="1588"/>
          <ac:inkMkLst>
            <pc:docMk/>
            <pc:sldMk cId="1602650646" sldId="272"/>
            <ac:inkMk id="25" creationId="{7450E066-2449-6F46-93DE-CE1EF03465C6}"/>
          </ac:inkMkLst>
        </pc:inkChg>
        <pc:inkChg chg="add del">
          <ac:chgData name="Evita Verheijden" userId="23580688_tp_dropbox" providerId="OAuth2" clId="{316A30A6-925B-7848-AB2B-E0828020D293}" dt="2020-01-22T17:01:06.684" v="1566"/>
          <ac:inkMkLst>
            <pc:docMk/>
            <pc:sldMk cId="1602650646" sldId="272"/>
            <ac:inkMk id="26" creationId="{A42D96DC-C09E-A441-B9D5-A52562AB7F6B}"/>
          </ac:inkMkLst>
        </pc:inkChg>
        <pc:inkChg chg="add del">
          <ac:chgData name="Evita Verheijden" userId="23580688_tp_dropbox" providerId="OAuth2" clId="{316A30A6-925B-7848-AB2B-E0828020D293}" dt="2020-01-22T17:01:06.687" v="1567"/>
          <ac:inkMkLst>
            <pc:docMk/>
            <pc:sldMk cId="1602650646" sldId="272"/>
            <ac:inkMk id="27" creationId="{D5DE0285-1EA5-024F-89D6-028FBCFA0811}"/>
          </ac:inkMkLst>
        </pc:inkChg>
        <pc:inkChg chg="add">
          <ac:chgData name="Evita Verheijden" userId="23580688_tp_dropbox" providerId="OAuth2" clId="{316A30A6-925B-7848-AB2B-E0828020D293}" dt="2020-01-22T17:01:16.105" v="1582"/>
          <ac:inkMkLst>
            <pc:docMk/>
            <pc:sldMk cId="1602650646" sldId="272"/>
            <ac:inkMk id="28" creationId="{644858E5-A166-584E-8F1D-F49AE437415D}"/>
          </ac:inkMkLst>
        </pc:inkChg>
        <pc:inkChg chg="add del">
          <ac:chgData name="Evita Verheijden" userId="23580688_tp_dropbox" providerId="OAuth2" clId="{316A30A6-925B-7848-AB2B-E0828020D293}" dt="2020-01-22T16:52:28.218" v="1440"/>
          <ac:inkMkLst>
            <pc:docMk/>
            <pc:sldMk cId="1602650646" sldId="272"/>
            <ac:inkMk id="28" creationId="{DE11F272-FCDD-B849-A407-B48D1C8164F8}"/>
          </ac:inkMkLst>
        </pc:inkChg>
        <pc:inkChg chg="add">
          <ac:chgData name="Evita Verheijden" userId="23580688_tp_dropbox" providerId="OAuth2" clId="{316A30A6-925B-7848-AB2B-E0828020D293}" dt="2020-01-22T17:01:16.553" v="1583"/>
          <ac:inkMkLst>
            <pc:docMk/>
            <pc:sldMk cId="1602650646" sldId="272"/>
            <ac:inkMk id="29" creationId="{5C2E829F-F91D-FF4E-88DD-EC6A8A3860BF}"/>
          </ac:inkMkLst>
        </pc:inkChg>
        <pc:inkChg chg="add del">
          <ac:chgData name="Evita Verheijden" userId="23580688_tp_dropbox" providerId="OAuth2" clId="{316A30A6-925B-7848-AB2B-E0828020D293}" dt="2020-01-22T16:52:28.218" v="1440"/>
          <ac:inkMkLst>
            <pc:docMk/>
            <pc:sldMk cId="1602650646" sldId="272"/>
            <ac:inkMk id="29" creationId="{8B08D8D5-8692-C749-BA53-1F285763E9DE}"/>
          </ac:inkMkLst>
        </pc:inkChg>
        <pc:inkChg chg="add del">
          <ac:chgData name="Evita Verheijden" userId="23580688_tp_dropbox" providerId="OAuth2" clId="{316A30A6-925B-7848-AB2B-E0828020D293}" dt="2020-01-22T17:01:06.693" v="1569"/>
          <ac:inkMkLst>
            <pc:docMk/>
            <pc:sldMk cId="1602650646" sldId="272"/>
            <ac:inkMk id="30" creationId="{D3DD9305-2C22-1745-A7D0-FB8C1D6EDD96}"/>
          </ac:inkMkLst>
        </pc:inkChg>
        <pc:inkChg chg="add del">
          <ac:chgData name="Evita Verheijden" userId="23580688_tp_dropbox" providerId="OAuth2" clId="{316A30A6-925B-7848-AB2B-E0828020D293}" dt="2020-01-22T17:01:06.669" v="1562"/>
          <ac:inkMkLst>
            <pc:docMk/>
            <pc:sldMk cId="1602650646" sldId="272"/>
            <ac:inkMk id="31" creationId="{2AFDA9E8-6FC6-4E46-A60E-E6094F6484D9}"/>
          </ac:inkMkLst>
        </pc:inkChg>
        <pc:inkChg chg="add del">
          <ac:chgData name="Evita Verheijden" userId="23580688_tp_dropbox" providerId="OAuth2" clId="{316A30A6-925B-7848-AB2B-E0828020D293}" dt="2020-01-22T17:01:06.690" v="1568"/>
          <ac:inkMkLst>
            <pc:docMk/>
            <pc:sldMk cId="1602650646" sldId="272"/>
            <ac:inkMk id="32" creationId="{826922A7-0D4F-074B-B156-18D40E294AED}"/>
          </ac:inkMkLst>
        </pc:inkChg>
        <pc:inkChg chg="add">
          <ac:chgData name="Evita Verheijden" userId="23580688_tp_dropbox" providerId="OAuth2" clId="{316A30A6-925B-7848-AB2B-E0828020D293}" dt="2020-01-22T17:01:16.982" v="1584"/>
          <ac:inkMkLst>
            <pc:docMk/>
            <pc:sldMk cId="1602650646" sldId="272"/>
            <ac:inkMk id="33" creationId="{0825B56B-69E0-444C-AE27-01C9228CD4CB}"/>
          </ac:inkMkLst>
        </pc:inkChg>
        <pc:inkChg chg="add del">
          <ac:chgData name="Evita Verheijden" userId="23580688_tp_dropbox" providerId="OAuth2" clId="{316A30A6-925B-7848-AB2B-E0828020D293}" dt="2020-01-22T16:52:12.912" v="1421"/>
          <ac:inkMkLst>
            <pc:docMk/>
            <pc:sldMk cId="1602650646" sldId="272"/>
            <ac:inkMk id="33" creationId="{CB2920EC-F9AA-644C-8744-625AC4303080}"/>
          </ac:inkMkLst>
        </pc:inkChg>
        <pc:inkChg chg="add del">
          <ac:chgData name="Evita Verheijden" userId="23580688_tp_dropbox" providerId="OAuth2" clId="{316A30A6-925B-7848-AB2B-E0828020D293}" dt="2020-01-22T16:52:12.912" v="1421"/>
          <ac:inkMkLst>
            <pc:docMk/>
            <pc:sldMk cId="1602650646" sldId="272"/>
            <ac:inkMk id="34" creationId="{0B144E07-3D02-334D-A705-1564430A26EF}"/>
          </ac:inkMkLst>
        </pc:inkChg>
        <pc:inkChg chg="add">
          <ac:chgData name="Evita Verheijden" userId="23580688_tp_dropbox" providerId="OAuth2" clId="{316A30A6-925B-7848-AB2B-E0828020D293}" dt="2020-01-22T17:01:17.373" v="1585"/>
          <ac:inkMkLst>
            <pc:docMk/>
            <pc:sldMk cId="1602650646" sldId="272"/>
            <ac:inkMk id="34" creationId="{31CA9BC8-5926-4749-B494-2E469649AF1D}"/>
          </ac:inkMkLst>
        </pc:inkChg>
        <pc:inkChg chg="add del reco">
          <ac:chgData name="Evita Verheijden" userId="23580688_tp_dropbox" providerId="OAuth2" clId="{316A30A6-925B-7848-AB2B-E0828020D293}" dt="2020-01-22T17:01:06.666" v="1561"/>
          <ac:inkMkLst>
            <pc:docMk/>
            <pc:sldMk cId="1602650646" sldId="272"/>
            <ac:inkMk id="35" creationId="{F30DB78C-3681-0E4A-ABCC-72C89B230B92}"/>
          </ac:inkMkLst>
        </pc:inkChg>
        <pc:inkChg chg="add reco">
          <ac:chgData name="Evita Verheijden" userId="23580688_tp_dropbox" providerId="OAuth2" clId="{316A30A6-925B-7848-AB2B-E0828020D293}" dt="2020-01-22T17:01:17.890" v="1586"/>
          <ac:inkMkLst>
            <pc:docMk/>
            <pc:sldMk cId="1602650646" sldId="272"/>
            <ac:inkMk id="36" creationId="{56D629B8-F66E-CC4E-95DB-C52E80CB8A6C}"/>
          </ac:inkMkLst>
        </pc:inkChg>
        <pc:inkChg chg="add del">
          <ac:chgData name="Evita Verheijden" userId="23580688_tp_dropbox" providerId="OAuth2" clId="{316A30A6-925B-7848-AB2B-E0828020D293}" dt="2020-01-22T16:52:15.212" v="1425"/>
          <ac:inkMkLst>
            <pc:docMk/>
            <pc:sldMk cId="1602650646" sldId="272"/>
            <ac:inkMk id="37" creationId="{9A930675-EFA5-6F46-9BB4-8215DF04186C}"/>
          </ac:inkMkLst>
        </pc:inkChg>
        <pc:inkChg chg="add del">
          <ac:chgData name="Evita Verheijden" userId="23580688_tp_dropbox" providerId="OAuth2" clId="{316A30A6-925B-7848-AB2B-E0828020D293}" dt="2020-01-22T16:52:15.212" v="1425"/>
          <ac:inkMkLst>
            <pc:docMk/>
            <pc:sldMk cId="1602650646" sldId="272"/>
            <ac:inkMk id="38" creationId="{B8068087-7BA9-6941-86ED-A570AD3CE9F9}"/>
          </ac:inkMkLst>
        </pc:inkChg>
        <pc:inkChg chg="add">
          <ac:chgData name="Evita Verheijden" userId="23580688_tp_dropbox" providerId="OAuth2" clId="{316A30A6-925B-7848-AB2B-E0828020D293}" dt="2020-01-22T17:01:25.632" v="1589"/>
          <ac:inkMkLst>
            <pc:docMk/>
            <pc:sldMk cId="1602650646" sldId="272"/>
            <ac:inkMk id="38" creationId="{C56901B2-636D-6049-87F9-9ABF88D581E0}"/>
          </ac:inkMkLst>
        </pc:inkChg>
        <pc:inkChg chg="add del">
          <ac:chgData name="Evita Verheijden" userId="23580688_tp_dropbox" providerId="OAuth2" clId="{316A30A6-925B-7848-AB2B-E0828020D293}" dt="2020-01-22T16:52:15.212" v="1425"/>
          <ac:inkMkLst>
            <pc:docMk/>
            <pc:sldMk cId="1602650646" sldId="272"/>
            <ac:inkMk id="39" creationId="{BE200614-0B4B-A145-9D5E-8CB6FEEB2704}"/>
          </ac:inkMkLst>
        </pc:inkChg>
        <pc:inkChg chg="add reco">
          <ac:chgData name="Evita Verheijden" userId="23580688_tp_dropbox" providerId="OAuth2" clId="{316A30A6-925B-7848-AB2B-E0828020D293}" dt="2020-01-22T16:52:15.212" v="1425"/>
          <ac:inkMkLst>
            <pc:docMk/>
            <pc:sldMk cId="1602650646" sldId="272"/>
            <ac:inkMk id="40" creationId="{51279496-573B-1E47-8D3C-0AC9FB9E224E}"/>
          </ac:inkMkLst>
        </pc:inkChg>
        <pc:inkChg chg="add del">
          <ac:chgData name="Evita Verheijden" userId="23580688_tp_dropbox" providerId="OAuth2" clId="{316A30A6-925B-7848-AB2B-E0828020D293}" dt="2020-01-22T16:52:20.740" v="1429"/>
          <ac:inkMkLst>
            <pc:docMk/>
            <pc:sldMk cId="1602650646" sldId="272"/>
            <ac:inkMk id="42" creationId="{322C7172-5673-3845-8945-9BE52672F85B}"/>
          </ac:inkMkLst>
        </pc:inkChg>
        <pc:inkChg chg="add del">
          <ac:chgData name="Evita Verheijden" userId="23580688_tp_dropbox" providerId="OAuth2" clId="{316A30A6-925B-7848-AB2B-E0828020D293}" dt="2020-01-22T16:52:20.740" v="1429"/>
          <ac:inkMkLst>
            <pc:docMk/>
            <pc:sldMk cId="1602650646" sldId="272"/>
            <ac:inkMk id="43" creationId="{C01786C7-86A2-8C4E-B409-1B85241D3DAA}"/>
          </ac:inkMkLst>
        </pc:inkChg>
        <pc:inkChg chg="add del">
          <ac:chgData name="Evita Verheijden" userId="23580688_tp_dropbox" providerId="OAuth2" clId="{316A30A6-925B-7848-AB2B-E0828020D293}" dt="2020-01-22T16:52:20.740" v="1429"/>
          <ac:inkMkLst>
            <pc:docMk/>
            <pc:sldMk cId="1602650646" sldId="272"/>
            <ac:inkMk id="44" creationId="{35D9F6B7-1E52-5B42-8E74-00526074BC6D}"/>
          </ac:inkMkLst>
        </pc:inkChg>
        <pc:inkChg chg="add reco">
          <ac:chgData name="Evita Verheijden" userId="23580688_tp_dropbox" providerId="OAuth2" clId="{316A30A6-925B-7848-AB2B-E0828020D293}" dt="2020-01-22T16:52:20.740" v="1429"/>
          <ac:inkMkLst>
            <pc:docMk/>
            <pc:sldMk cId="1602650646" sldId="272"/>
            <ac:inkMk id="45" creationId="{F6522EAF-1464-A646-94AC-E52D2AF2C143}"/>
          </ac:inkMkLst>
        </pc:inkChg>
        <pc:inkChg chg="add del">
          <ac:chgData name="Evita Verheijden" userId="23580688_tp_dropbox" providerId="OAuth2" clId="{316A30A6-925B-7848-AB2B-E0828020D293}" dt="2020-01-22T17:01:06.672" v="1563"/>
          <ac:inkMkLst>
            <pc:docMk/>
            <pc:sldMk cId="1602650646" sldId="272"/>
            <ac:inkMk id="47" creationId="{C0B56B0A-739F-E040-A454-AC12751C6898}"/>
          </ac:inkMkLst>
        </pc:inkChg>
        <pc:inkChg chg="add del">
          <ac:chgData name="Evita Verheijden" userId="23580688_tp_dropbox" providerId="OAuth2" clId="{316A30A6-925B-7848-AB2B-E0828020D293}" dt="2020-01-22T17:01:06.677" v="1564"/>
          <ac:inkMkLst>
            <pc:docMk/>
            <pc:sldMk cId="1602650646" sldId="272"/>
            <ac:inkMk id="48" creationId="{36EA6FDB-78DC-9C41-8A4C-0BE63D6DD494}"/>
          </ac:inkMkLst>
        </pc:inkChg>
        <pc:inkChg chg="add del">
          <ac:chgData name="Evita Verheijden" userId="23580688_tp_dropbox" providerId="OAuth2" clId="{316A30A6-925B-7848-AB2B-E0828020D293}" dt="2020-01-22T17:01:06.681" v="1565"/>
          <ac:inkMkLst>
            <pc:docMk/>
            <pc:sldMk cId="1602650646" sldId="272"/>
            <ac:inkMk id="49" creationId="{A55C62DF-4ED8-B840-8AFB-110255C428DB}"/>
          </ac:inkMkLst>
        </pc:inkChg>
        <pc:inkChg chg="add del">
          <ac:chgData name="Evita Verheijden" userId="23580688_tp_dropbox" providerId="OAuth2" clId="{316A30A6-925B-7848-AB2B-E0828020D293}" dt="2020-01-22T17:01:06.663" v="1560"/>
          <ac:inkMkLst>
            <pc:docMk/>
            <pc:sldMk cId="1602650646" sldId="272"/>
            <ac:inkMk id="59" creationId="{396C1903-E925-1446-B6C8-85C6A801D59D}"/>
          </ac:inkMkLst>
        </pc:inkChg>
        <pc:inkChg chg="add del">
          <ac:chgData name="Evita Verheijden" userId="23580688_tp_dropbox" providerId="OAuth2" clId="{316A30A6-925B-7848-AB2B-E0828020D293}" dt="2020-01-22T17:01:06.696" v="1570"/>
          <ac:inkMkLst>
            <pc:docMk/>
            <pc:sldMk cId="1602650646" sldId="272"/>
            <ac:inkMk id="60" creationId="{9B7FDE85-5B06-E142-AE1B-1DDAA2857A01}"/>
          </ac:inkMkLst>
        </pc:inkChg>
        <pc:inkChg chg="add del">
          <ac:chgData name="Evita Verheijden" userId="23580688_tp_dropbox" providerId="OAuth2" clId="{316A30A6-925B-7848-AB2B-E0828020D293}" dt="2020-01-22T17:01:06.700" v="1571"/>
          <ac:inkMkLst>
            <pc:docMk/>
            <pc:sldMk cId="1602650646" sldId="272"/>
            <ac:inkMk id="61" creationId="{25D592D2-CE1E-664D-A1A0-B36B3A9A26D7}"/>
          </ac:inkMkLst>
        </pc:inkChg>
        <pc:inkChg chg="add del">
          <ac:chgData name="Evita Verheijden" userId="23580688_tp_dropbox" providerId="OAuth2" clId="{316A30A6-925B-7848-AB2B-E0828020D293}" dt="2020-01-22T16:52:28.218" v="1440"/>
          <ac:inkMkLst>
            <pc:docMk/>
            <pc:sldMk cId="1602650646" sldId="272"/>
            <ac:inkMk id="62" creationId="{B4F6E5CE-0E68-5345-AAF7-497A5EC48575}"/>
          </ac:inkMkLst>
        </pc:inkChg>
        <pc:inkChg chg="add del">
          <ac:chgData name="Evita Verheijden" userId="23580688_tp_dropbox" providerId="OAuth2" clId="{316A30A6-925B-7848-AB2B-E0828020D293}" dt="2020-01-22T16:52:28.218" v="1440"/>
          <ac:inkMkLst>
            <pc:docMk/>
            <pc:sldMk cId="1602650646" sldId="272"/>
            <ac:inkMk id="63" creationId="{DFA22704-FF43-1445-903B-95552C1081C2}"/>
          </ac:inkMkLst>
        </pc:inkChg>
        <pc:inkChg chg="add del">
          <ac:chgData name="Evita Verheijden" userId="23580688_tp_dropbox" providerId="OAuth2" clId="{316A30A6-925B-7848-AB2B-E0828020D293}" dt="2020-01-22T17:01:06.704" v="1572"/>
          <ac:inkMkLst>
            <pc:docMk/>
            <pc:sldMk cId="1602650646" sldId="272"/>
            <ac:inkMk id="64" creationId="{F184F035-79FF-6047-B53C-CB399E24F83E}"/>
          </ac:inkMkLst>
        </pc:inkChg>
        <pc:inkChg chg="add del">
          <ac:chgData name="Evita Verheijden" userId="23580688_tp_dropbox" providerId="OAuth2" clId="{316A30A6-925B-7848-AB2B-E0828020D293}" dt="2020-01-22T17:01:06.708" v="1573"/>
          <ac:inkMkLst>
            <pc:docMk/>
            <pc:sldMk cId="1602650646" sldId="272"/>
            <ac:inkMk id="65" creationId="{492BC0E4-E4F8-6546-8287-173F899DAF6F}"/>
          </ac:inkMkLst>
        </pc:inkChg>
        <pc:inkChg chg="add del reco">
          <ac:chgData name="Evita Verheijden" userId="23580688_tp_dropbox" providerId="OAuth2" clId="{316A30A6-925B-7848-AB2B-E0828020D293}" dt="2020-01-22T17:01:06.712" v="1574"/>
          <ac:inkMkLst>
            <pc:docMk/>
            <pc:sldMk cId="1602650646" sldId="272"/>
            <ac:inkMk id="66" creationId="{A8415279-9EC7-1B44-8E41-D598E05902D6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68" creationId="{C7A36FC2-8095-134F-8276-7FB56AA082B4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69" creationId="{5CE0CC0E-0F76-B64A-8C4E-A974F1FA845F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70" creationId="{F83E1803-263B-7246-A024-14FAD960A069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71" creationId="{12BB39BF-16B4-1E40-B6F9-3ACD957FC62E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72" creationId="{C6802F3A-B731-F04A-999C-03525E0C2B54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73" creationId="{0F0B3B96-E6C5-EB4D-9007-726A84749BE4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74" creationId="{9EBC1D39-8CDD-9B42-82F9-26E877D53F85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75" creationId="{6BBA2488-0B62-A249-8771-D16D5210730E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76" creationId="{62E27741-8F55-7B4E-814E-AA490C15F294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77" creationId="{2E13D49E-E7A3-5749-9BC3-1008E58EDCA5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78" creationId="{CBF09200-6C66-9146-84EF-786678E63206}"/>
          </ac:inkMkLst>
        </pc:inkChg>
        <pc:inkChg chg="add del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79" creationId="{33ECA502-E39C-2B48-BA29-39C0CBB3FD91}"/>
          </ac:inkMkLst>
        </pc:inkChg>
        <pc:inkChg chg="add reco">
          <ac:chgData name="Evita Verheijden" userId="23580688_tp_dropbox" providerId="OAuth2" clId="{316A30A6-925B-7848-AB2B-E0828020D293}" dt="2020-01-22T16:52:50.248" v="1454"/>
          <ac:inkMkLst>
            <pc:docMk/>
            <pc:sldMk cId="1602650646" sldId="272"/>
            <ac:inkMk id="80" creationId="{7F5118BB-829D-7446-941D-C0226A893DAE}"/>
          </ac:inkMkLst>
        </pc:inkChg>
        <pc:inkChg chg="add del">
          <ac:chgData name="Evita Verheijden" userId="23580688_tp_dropbox" providerId="OAuth2" clId="{316A30A6-925B-7848-AB2B-E0828020D293}" dt="2020-01-22T16:52:57.276" v="1462"/>
          <ac:inkMkLst>
            <pc:docMk/>
            <pc:sldMk cId="1602650646" sldId="272"/>
            <ac:inkMk id="82" creationId="{4AE9A4E4-C0A8-E248-AE0D-F35D48EF12E8}"/>
          </ac:inkMkLst>
        </pc:inkChg>
        <pc:inkChg chg="add del">
          <ac:chgData name="Evita Verheijden" userId="23580688_tp_dropbox" providerId="OAuth2" clId="{316A30A6-925B-7848-AB2B-E0828020D293}" dt="2020-01-22T16:52:57.276" v="1462"/>
          <ac:inkMkLst>
            <pc:docMk/>
            <pc:sldMk cId="1602650646" sldId="272"/>
            <ac:inkMk id="83" creationId="{F7B1E2EE-F674-5248-8D5E-49185C075397}"/>
          </ac:inkMkLst>
        </pc:inkChg>
        <pc:inkChg chg="add del">
          <ac:chgData name="Evita Verheijden" userId="23580688_tp_dropbox" providerId="OAuth2" clId="{316A30A6-925B-7848-AB2B-E0828020D293}" dt="2020-01-22T16:52:57.276" v="1462"/>
          <ac:inkMkLst>
            <pc:docMk/>
            <pc:sldMk cId="1602650646" sldId="272"/>
            <ac:inkMk id="84" creationId="{E6C1BF39-E0C4-5F46-81D5-C0395E89AEA7}"/>
          </ac:inkMkLst>
        </pc:inkChg>
        <pc:inkChg chg="add del">
          <ac:chgData name="Evita Verheijden" userId="23580688_tp_dropbox" providerId="OAuth2" clId="{316A30A6-925B-7848-AB2B-E0828020D293}" dt="2020-01-22T16:52:57.276" v="1462"/>
          <ac:inkMkLst>
            <pc:docMk/>
            <pc:sldMk cId="1602650646" sldId="272"/>
            <ac:inkMk id="85" creationId="{020A4770-1A3B-2747-9809-D6E964039DDB}"/>
          </ac:inkMkLst>
        </pc:inkChg>
        <pc:inkChg chg="add del">
          <ac:chgData name="Evita Verheijden" userId="23580688_tp_dropbox" providerId="OAuth2" clId="{316A30A6-925B-7848-AB2B-E0828020D293}" dt="2020-01-22T16:52:57.276" v="1462"/>
          <ac:inkMkLst>
            <pc:docMk/>
            <pc:sldMk cId="1602650646" sldId="272"/>
            <ac:inkMk id="86" creationId="{CEFA53A4-9171-B346-A710-1DD8BD835E3F}"/>
          </ac:inkMkLst>
        </pc:inkChg>
        <pc:inkChg chg="add del">
          <ac:chgData name="Evita Verheijden" userId="23580688_tp_dropbox" providerId="OAuth2" clId="{316A30A6-925B-7848-AB2B-E0828020D293}" dt="2020-01-22T16:52:57.276" v="1462"/>
          <ac:inkMkLst>
            <pc:docMk/>
            <pc:sldMk cId="1602650646" sldId="272"/>
            <ac:inkMk id="87" creationId="{D5FE9E5E-CFB8-8748-9C9C-23EC3AFC5049}"/>
          </ac:inkMkLst>
        </pc:inkChg>
        <pc:inkChg chg="add del">
          <ac:chgData name="Evita Verheijden" userId="23580688_tp_dropbox" providerId="OAuth2" clId="{316A30A6-925B-7848-AB2B-E0828020D293}" dt="2020-01-22T16:52:57.276" v="1462"/>
          <ac:inkMkLst>
            <pc:docMk/>
            <pc:sldMk cId="1602650646" sldId="272"/>
            <ac:inkMk id="88" creationId="{2BC8479D-7B37-BA44-8D15-ECD94680258D}"/>
          </ac:inkMkLst>
        </pc:inkChg>
        <pc:inkChg chg="add reco">
          <ac:chgData name="Evita Verheijden" userId="23580688_tp_dropbox" providerId="OAuth2" clId="{316A30A6-925B-7848-AB2B-E0828020D293}" dt="2020-01-22T16:52:57.276" v="1462"/>
          <ac:inkMkLst>
            <pc:docMk/>
            <pc:sldMk cId="1602650646" sldId="272"/>
            <ac:inkMk id="89" creationId="{0EAABB9E-885F-2B42-8BCB-58D97707E77D}"/>
          </ac:inkMkLst>
        </pc:inkChg>
        <pc:inkChg chg="add reco">
          <ac:chgData name="Evita Verheijden" userId="23580688_tp_dropbox" providerId="OAuth2" clId="{316A30A6-925B-7848-AB2B-E0828020D293}" dt="2020-01-22T16:52:57.276" v="1462"/>
          <ac:inkMkLst>
            <pc:docMk/>
            <pc:sldMk cId="1602650646" sldId="272"/>
            <ac:inkMk id="90" creationId="{5470B1A2-9B6C-2840-8FFC-B8C0660ED088}"/>
          </ac:inkMkLst>
        </pc:inkChg>
        <pc:inkChg chg="add del">
          <ac:chgData name="Evita Verheijden" userId="23580688_tp_dropbox" providerId="OAuth2" clId="{316A30A6-925B-7848-AB2B-E0828020D293}" dt="2020-01-22T16:53:02.152" v="1466"/>
          <ac:inkMkLst>
            <pc:docMk/>
            <pc:sldMk cId="1602650646" sldId="272"/>
            <ac:inkMk id="93" creationId="{276BB159-A5B2-A541-9AD2-2EECD594DAB4}"/>
          </ac:inkMkLst>
        </pc:inkChg>
        <pc:inkChg chg="add del">
          <ac:chgData name="Evita Verheijden" userId="23580688_tp_dropbox" providerId="OAuth2" clId="{316A30A6-925B-7848-AB2B-E0828020D293}" dt="2020-01-22T16:53:02.152" v="1466"/>
          <ac:inkMkLst>
            <pc:docMk/>
            <pc:sldMk cId="1602650646" sldId="272"/>
            <ac:inkMk id="94" creationId="{EF7EA9C3-1CCF-F649-9803-44CD9236B3C1}"/>
          </ac:inkMkLst>
        </pc:inkChg>
        <pc:inkChg chg="add del reco">
          <ac:chgData name="Evita Verheijden" userId="23580688_tp_dropbox" providerId="OAuth2" clId="{316A30A6-925B-7848-AB2B-E0828020D293}" dt="2020-01-22T16:53:02.152" v="1466"/>
          <ac:inkMkLst>
            <pc:docMk/>
            <pc:sldMk cId="1602650646" sldId="272"/>
            <ac:inkMk id="95" creationId="{B6FBD959-ED5A-B74A-AAD0-5CF91929AA08}"/>
          </ac:inkMkLst>
        </pc:inkChg>
        <pc:inkChg chg="add">
          <ac:chgData name="Evita Verheijden" userId="23580688_tp_dropbox" providerId="OAuth2" clId="{316A30A6-925B-7848-AB2B-E0828020D293}" dt="2020-01-22T16:53:03.535" v="1467"/>
          <ac:inkMkLst>
            <pc:docMk/>
            <pc:sldMk cId="1602650646" sldId="272"/>
            <ac:inkMk id="97" creationId="{5BB28E47-BF15-1749-BEA7-64E55947F6B0}"/>
          </ac:inkMkLst>
        </pc:inkChg>
        <pc:inkChg chg="add del">
          <ac:chgData name="Evita Verheijden" userId="23580688_tp_dropbox" providerId="OAuth2" clId="{316A30A6-925B-7848-AB2B-E0828020D293}" dt="2020-01-22T16:53:10.984" v="1478"/>
          <ac:inkMkLst>
            <pc:docMk/>
            <pc:sldMk cId="1602650646" sldId="272"/>
            <ac:inkMk id="98" creationId="{43DD6F48-F18A-A749-97A9-1A4937265CFF}"/>
          </ac:inkMkLst>
        </pc:inkChg>
        <pc:inkChg chg="add del">
          <ac:chgData name="Evita Verheijden" userId="23580688_tp_dropbox" providerId="OAuth2" clId="{316A30A6-925B-7848-AB2B-E0828020D293}" dt="2020-01-22T16:53:10.984" v="1478"/>
          <ac:inkMkLst>
            <pc:docMk/>
            <pc:sldMk cId="1602650646" sldId="272"/>
            <ac:inkMk id="99" creationId="{1E3C7050-3DEA-F740-86C3-0D8E264A73AD}"/>
          </ac:inkMkLst>
        </pc:inkChg>
        <pc:inkChg chg="add del">
          <ac:chgData name="Evita Verheijden" userId="23580688_tp_dropbox" providerId="OAuth2" clId="{316A30A6-925B-7848-AB2B-E0828020D293}" dt="2020-01-22T16:53:10.984" v="1478"/>
          <ac:inkMkLst>
            <pc:docMk/>
            <pc:sldMk cId="1602650646" sldId="272"/>
            <ac:inkMk id="100" creationId="{0F02B1EA-3A29-6A4C-BC62-7F6A02B0C3D5}"/>
          </ac:inkMkLst>
        </pc:inkChg>
        <pc:inkChg chg="add del">
          <ac:chgData name="Evita Verheijden" userId="23580688_tp_dropbox" providerId="OAuth2" clId="{316A30A6-925B-7848-AB2B-E0828020D293}" dt="2020-01-22T16:53:10.984" v="1478"/>
          <ac:inkMkLst>
            <pc:docMk/>
            <pc:sldMk cId="1602650646" sldId="272"/>
            <ac:inkMk id="101" creationId="{24B053E4-17EC-5C4A-8168-00D51431EC32}"/>
          </ac:inkMkLst>
        </pc:inkChg>
        <pc:inkChg chg="add del">
          <ac:chgData name="Evita Verheijden" userId="23580688_tp_dropbox" providerId="OAuth2" clId="{316A30A6-925B-7848-AB2B-E0828020D293}" dt="2020-01-22T16:53:10.984" v="1478"/>
          <ac:inkMkLst>
            <pc:docMk/>
            <pc:sldMk cId="1602650646" sldId="272"/>
            <ac:inkMk id="102" creationId="{9AD5C92E-85FF-F744-97DA-E7AF995411F7}"/>
          </ac:inkMkLst>
        </pc:inkChg>
        <pc:inkChg chg="add del">
          <ac:chgData name="Evita Verheijden" userId="23580688_tp_dropbox" providerId="OAuth2" clId="{316A30A6-925B-7848-AB2B-E0828020D293}" dt="2020-01-22T16:53:10.984" v="1478"/>
          <ac:inkMkLst>
            <pc:docMk/>
            <pc:sldMk cId="1602650646" sldId="272"/>
            <ac:inkMk id="103" creationId="{01678307-D633-FF43-B7E2-756E5902A75E}"/>
          </ac:inkMkLst>
        </pc:inkChg>
        <pc:inkChg chg="add del">
          <ac:chgData name="Evita Verheijden" userId="23580688_tp_dropbox" providerId="OAuth2" clId="{316A30A6-925B-7848-AB2B-E0828020D293}" dt="2020-01-22T16:53:10.984" v="1478"/>
          <ac:inkMkLst>
            <pc:docMk/>
            <pc:sldMk cId="1602650646" sldId="272"/>
            <ac:inkMk id="104" creationId="{DDD0CA01-4026-BC4F-A862-55465511C87B}"/>
          </ac:inkMkLst>
        </pc:inkChg>
        <pc:inkChg chg="add del">
          <ac:chgData name="Evita Verheijden" userId="23580688_tp_dropbox" providerId="OAuth2" clId="{316A30A6-925B-7848-AB2B-E0828020D293}" dt="2020-01-22T16:53:10.984" v="1478"/>
          <ac:inkMkLst>
            <pc:docMk/>
            <pc:sldMk cId="1602650646" sldId="272"/>
            <ac:inkMk id="105" creationId="{38774F61-2BA4-6E4E-85E4-DC4F35A47D41}"/>
          </ac:inkMkLst>
        </pc:inkChg>
        <pc:inkChg chg="add del">
          <ac:chgData name="Evita Verheijden" userId="23580688_tp_dropbox" providerId="OAuth2" clId="{316A30A6-925B-7848-AB2B-E0828020D293}" dt="2020-01-22T16:53:10.984" v="1478"/>
          <ac:inkMkLst>
            <pc:docMk/>
            <pc:sldMk cId="1602650646" sldId="272"/>
            <ac:inkMk id="106" creationId="{9902042C-3510-2743-B709-A14E92A02248}"/>
          </ac:inkMkLst>
        </pc:inkChg>
        <pc:inkChg chg="add reco">
          <ac:chgData name="Evita Verheijden" userId="23580688_tp_dropbox" providerId="OAuth2" clId="{316A30A6-925B-7848-AB2B-E0828020D293}" dt="2020-01-22T16:53:10.984" v="1478"/>
          <ac:inkMkLst>
            <pc:docMk/>
            <pc:sldMk cId="1602650646" sldId="272"/>
            <ac:inkMk id="107" creationId="{D4E430CC-51F5-DA4D-A8A3-DC41EE28508D}"/>
          </ac:inkMkLst>
        </pc:inkChg>
        <pc:inkChg chg="add del">
          <ac:chgData name="Evita Verheijden" userId="23580688_tp_dropbox" providerId="OAuth2" clId="{316A30A6-925B-7848-AB2B-E0828020D293}" dt="2020-01-22T16:53:14.649" v="1482"/>
          <ac:inkMkLst>
            <pc:docMk/>
            <pc:sldMk cId="1602650646" sldId="272"/>
            <ac:inkMk id="109" creationId="{9D05C2B7-4F67-A541-BBC4-555AEAEC4704}"/>
          </ac:inkMkLst>
        </pc:inkChg>
        <pc:inkChg chg="add del">
          <ac:chgData name="Evita Verheijden" userId="23580688_tp_dropbox" providerId="OAuth2" clId="{316A30A6-925B-7848-AB2B-E0828020D293}" dt="2020-01-22T16:53:14.649" v="1482"/>
          <ac:inkMkLst>
            <pc:docMk/>
            <pc:sldMk cId="1602650646" sldId="272"/>
            <ac:inkMk id="110" creationId="{0BE64A39-A6BC-5C46-B1A1-125BE8B7CE7F}"/>
          </ac:inkMkLst>
        </pc:inkChg>
        <pc:inkChg chg="add del">
          <ac:chgData name="Evita Verheijden" userId="23580688_tp_dropbox" providerId="OAuth2" clId="{316A30A6-925B-7848-AB2B-E0828020D293}" dt="2020-01-22T16:53:14.649" v="1482"/>
          <ac:inkMkLst>
            <pc:docMk/>
            <pc:sldMk cId="1602650646" sldId="272"/>
            <ac:inkMk id="111" creationId="{2A1340AB-1ADC-CB46-A969-E6EEC2BF49F1}"/>
          </ac:inkMkLst>
        </pc:inkChg>
        <pc:inkChg chg="add reco">
          <ac:chgData name="Evita Verheijden" userId="23580688_tp_dropbox" providerId="OAuth2" clId="{316A30A6-925B-7848-AB2B-E0828020D293}" dt="2020-01-22T16:53:14.649" v="1482"/>
          <ac:inkMkLst>
            <pc:docMk/>
            <pc:sldMk cId="1602650646" sldId="272"/>
            <ac:inkMk id="112" creationId="{EEEBC40B-2A54-4C46-B9E7-F98F8471AA59}"/>
          </ac:inkMkLst>
        </pc:inkChg>
        <pc:inkChg chg="add del">
          <ac:chgData name="Evita Verheijden" userId="23580688_tp_dropbox" providerId="OAuth2" clId="{316A30A6-925B-7848-AB2B-E0828020D293}" dt="2020-01-22T16:53:45.691" v="1485"/>
          <ac:inkMkLst>
            <pc:docMk/>
            <pc:sldMk cId="1602650646" sldId="272"/>
            <ac:inkMk id="114" creationId="{20B0223D-912D-174F-B594-DB4FDA350481}"/>
          </ac:inkMkLst>
        </pc:inkChg>
        <pc:inkChg chg="add del">
          <ac:chgData name="Evita Verheijden" userId="23580688_tp_dropbox" providerId="OAuth2" clId="{316A30A6-925B-7848-AB2B-E0828020D293}" dt="2020-01-22T16:53:45.691" v="1485"/>
          <ac:inkMkLst>
            <pc:docMk/>
            <pc:sldMk cId="1602650646" sldId="272"/>
            <ac:inkMk id="115" creationId="{03636C5D-F1EB-F64D-AA01-79757001C557}"/>
          </ac:inkMkLst>
        </pc:inkChg>
        <pc:inkChg chg="add reco">
          <ac:chgData name="Evita Verheijden" userId="23580688_tp_dropbox" providerId="OAuth2" clId="{316A30A6-925B-7848-AB2B-E0828020D293}" dt="2020-01-22T16:53:45.691" v="1485"/>
          <ac:inkMkLst>
            <pc:docMk/>
            <pc:sldMk cId="1602650646" sldId="272"/>
            <ac:inkMk id="116" creationId="{E84275A5-D809-B642-99BF-7E4B179E10D3}"/>
          </ac:inkMkLst>
        </pc:inkChg>
        <pc:inkChg chg="add del">
          <ac:chgData name="Evita Verheijden" userId="23580688_tp_dropbox" providerId="OAuth2" clId="{316A30A6-925B-7848-AB2B-E0828020D293}" dt="2020-01-22T16:53:49.858" v="1491"/>
          <ac:inkMkLst>
            <pc:docMk/>
            <pc:sldMk cId="1602650646" sldId="272"/>
            <ac:inkMk id="118" creationId="{9A33B108-DD76-1F47-8ADD-1AD4610B5FC0}"/>
          </ac:inkMkLst>
        </pc:inkChg>
        <pc:inkChg chg="add del">
          <ac:chgData name="Evita Verheijden" userId="23580688_tp_dropbox" providerId="OAuth2" clId="{316A30A6-925B-7848-AB2B-E0828020D293}" dt="2020-01-22T16:53:49.858" v="1491"/>
          <ac:inkMkLst>
            <pc:docMk/>
            <pc:sldMk cId="1602650646" sldId="272"/>
            <ac:inkMk id="119" creationId="{4BB1599A-48DB-314B-A7DB-0ED2F4A855A3}"/>
          </ac:inkMkLst>
        </pc:inkChg>
        <pc:inkChg chg="add del">
          <ac:chgData name="Evita Verheijden" userId="23580688_tp_dropbox" providerId="OAuth2" clId="{316A30A6-925B-7848-AB2B-E0828020D293}" dt="2020-01-22T16:53:49.858" v="1491"/>
          <ac:inkMkLst>
            <pc:docMk/>
            <pc:sldMk cId="1602650646" sldId="272"/>
            <ac:inkMk id="120" creationId="{DD9A2642-C915-1C4D-8E4C-D33EA60CD01B}"/>
          </ac:inkMkLst>
        </pc:inkChg>
        <pc:inkChg chg="add del">
          <ac:chgData name="Evita Verheijden" userId="23580688_tp_dropbox" providerId="OAuth2" clId="{316A30A6-925B-7848-AB2B-E0828020D293}" dt="2020-01-22T16:53:49.858" v="1491"/>
          <ac:inkMkLst>
            <pc:docMk/>
            <pc:sldMk cId="1602650646" sldId="272"/>
            <ac:inkMk id="121" creationId="{573C4451-7923-8146-BF03-CF0C28E9ECDF}"/>
          </ac:inkMkLst>
        </pc:inkChg>
        <pc:inkChg chg="add del">
          <ac:chgData name="Evita Verheijden" userId="23580688_tp_dropbox" providerId="OAuth2" clId="{316A30A6-925B-7848-AB2B-E0828020D293}" dt="2020-01-22T16:53:49.858" v="1491"/>
          <ac:inkMkLst>
            <pc:docMk/>
            <pc:sldMk cId="1602650646" sldId="272"/>
            <ac:inkMk id="122" creationId="{0479C3FE-00EC-0E4A-A4A4-9E842F316F52}"/>
          </ac:inkMkLst>
        </pc:inkChg>
        <pc:inkChg chg="add mod reco">
          <ac:chgData name="Evita Verheijden" userId="23580688_tp_dropbox" providerId="OAuth2" clId="{316A30A6-925B-7848-AB2B-E0828020D293}" dt="2020-01-22T16:54:39.562" v="1531" actId="1076"/>
          <ac:inkMkLst>
            <pc:docMk/>
            <pc:sldMk cId="1602650646" sldId="272"/>
            <ac:inkMk id="123" creationId="{739415A0-C9F6-7B4F-8117-CA5055CDAA30}"/>
          </ac:inkMkLst>
        </pc:inkChg>
        <pc:inkChg chg="add del">
          <ac:chgData name="Evita Verheijden" userId="23580688_tp_dropbox" providerId="OAuth2" clId="{316A30A6-925B-7848-AB2B-E0828020D293}" dt="2020-01-22T16:53:55.151" v="1495"/>
          <ac:inkMkLst>
            <pc:docMk/>
            <pc:sldMk cId="1602650646" sldId="272"/>
            <ac:inkMk id="125" creationId="{CBD65139-6416-5148-9004-D1BCD74A7EB7}"/>
          </ac:inkMkLst>
        </pc:inkChg>
        <pc:inkChg chg="add del">
          <ac:chgData name="Evita Verheijden" userId="23580688_tp_dropbox" providerId="OAuth2" clId="{316A30A6-925B-7848-AB2B-E0828020D293}" dt="2020-01-22T16:53:55.151" v="1495"/>
          <ac:inkMkLst>
            <pc:docMk/>
            <pc:sldMk cId="1602650646" sldId="272"/>
            <ac:inkMk id="126" creationId="{717524B1-1574-DD48-AC43-4905B4F9D1E9}"/>
          </ac:inkMkLst>
        </pc:inkChg>
        <pc:inkChg chg="add del">
          <ac:chgData name="Evita Verheijden" userId="23580688_tp_dropbox" providerId="OAuth2" clId="{316A30A6-925B-7848-AB2B-E0828020D293}" dt="2020-01-22T16:53:55.151" v="1495"/>
          <ac:inkMkLst>
            <pc:docMk/>
            <pc:sldMk cId="1602650646" sldId="272"/>
            <ac:inkMk id="127" creationId="{DD9CC2C8-B17A-EE41-B61D-CA436B0A5BD0}"/>
          </ac:inkMkLst>
        </pc:inkChg>
        <pc:inkChg chg="add del mod reco">
          <ac:chgData name="Evita Verheijden" userId="23580688_tp_dropbox" providerId="OAuth2" clId="{316A30A6-925B-7848-AB2B-E0828020D293}" dt="2020-01-22T16:54:46.374" v="1532"/>
          <ac:inkMkLst>
            <pc:docMk/>
            <pc:sldMk cId="1602650646" sldId="272"/>
            <ac:inkMk id="128" creationId="{5B7BEB99-E5C0-2545-914F-13197F75C0ED}"/>
          </ac:inkMkLst>
        </pc:inkChg>
        <pc:inkChg chg="add del">
          <ac:chgData name="Evita Verheijden" userId="23580688_tp_dropbox" providerId="OAuth2" clId="{316A30A6-925B-7848-AB2B-E0828020D293}" dt="2020-01-22T16:54:21.959" v="1516"/>
          <ac:inkMkLst>
            <pc:docMk/>
            <pc:sldMk cId="1602650646" sldId="272"/>
            <ac:inkMk id="130" creationId="{CEA8DF60-F249-BA41-BC84-E41EA6918272}"/>
          </ac:inkMkLst>
        </pc:inkChg>
        <pc:inkChg chg="add del">
          <ac:chgData name="Evita Verheijden" userId="23580688_tp_dropbox" providerId="OAuth2" clId="{316A30A6-925B-7848-AB2B-E0828020D293}" dt="2020-01-22T16:54:21.950" v="1514"/>
          <ac:inkMkLst>
            <pc:docMk/>
            <pc:sldMk cId="1602650646" sldId="272"/>
            <ac:inkMk id="131" creationId="{CA9F6B31-9184-3545-BB5F-3A73A4258A74}"/>
          </ac:inkMkLst>
        </pc:inkChg>
        <pc:inkChg chg="add del">
          <ac:chgData name="Evita Verheijden" userId="23580688_tp_dropbox" providerId="OAuth2" clId="{316A30A6-925B-7848-AB2B-E0828020D293}" dt="2020-01-22T16:54:21.966" v="1518"/>
          <ac:inkMkLst>
            <pc:docMk/>
            <pc:sldMk cId="1602650646" sldId="272"/>
            <ac:inkMk id="132" creationId="{4BA8C674-429C-0549-B45A-6DF11BF410E2}"/>
          </ac:inkMkLst>
        </pc:inkChg>
        <pc:inkChg chg="add del">
          <ac:chgData name="Evita Verheijden" userId="23580688_tp_dropbox" providerId="OAuth2" clId="{316A30A6-925B-7848-AB2B-E0828020D293}" dt="2020-01-22T16:54:21.962" v="1517"/>
          <ac:inkMkLst>
            <pc:docMk/>
            <pc:sldMk cId="1602650646" sldId="272"/>
            <ac:inkMk id="133" creationId="{44F50948-2BED-6447-AC8E-AD68351345D9}"/>
          </ac:inkMkLst>
        </pc:inkChg>
        <pc:inkChg chg="add del">
          <ac:chgData name="Evita Verheijden" userId="23580688_tp_dropbox" providerId="OAuth2" clId="{316A30A6-925B-7848-AB2B-E0828020D293}" dt="2020-01-22T16:54:21.946" v="1513"/>
          <ac:inkMkLst>
            <pc:docMk/>
            <pc:sldMk cId="1602650646" sldId="272"/>
            <ac:inkMk id="134" creationId="{28AA8235-21AE-534B-8FC7-B911197FC686}"/>
          </ac:inkMkLst>
        </pc:inkChg>
        <pc:inkChg chg="add del">
          <ac:chgData name="Evita Verheijden" userId="23580688_tp_dropbox" providerId="OAuth2" clId="{316A30A6-925B-7848-AB2B-E0828020D293}" dt="2020-01-22T16:54:12.108" v="1509"/>
          <ac:inkMkLst>
            <pc:docMk/>
            <pc:sldMk cId="1602650646" sldId="272"/>
            <ac:inkMk id="135" creationId="{F6133FD5-CA74-8A43-AEA9-0B5D9B21988F}"/>
          </ac:inkMkLst>
        </pc:inkChg>
        <pc:inkChg chg="add del">
          <ac:chgData name="Evita Verheijden" userId="23580688_tp_dropbox" providerId="OAuth2" clId="{316A30A6-925B-7848-AB2B-E0828020D293}" dt="2020-01-22T16:54:11.020" v="1508"/>
          <ac:inkMkLst>
            <pc:docMk/>
            <pc:sldMk cId="1602650646" sldId="272"/>
            <ac:inkMk id="136" creationId="{FBD28AD3-40B8-A74C-AE1F-553AFA16A76D}"/>
          </ac:inkMkLst>
        </pc:inkChg>
        <pc:inkChg chg="add del">
          <ac:chgData name="Evita Verheijden" userId="23580688_tp_dropbox" providerId="OAuth2" clId="{316A30A6-925B-7848-AB2B-E0828020D293}" dt="2020-01-22T16:54:09.888" v="1507"/>
          <ac:inkMkLst>
            <pc:docMk/>
            <pc:sldMk cId="1602650646" sldId="272"/>
            <ac:inkMk id="137" creationId="{9867043D-1EA4-E241-A476-7B4E1E681896}"/>
          </ac:inkMkLst>
        </pc:inkChg>
        <pc:inkChg chg="add del">
          <ac:chgData name="Evita Verheijden" userId="23580688_tp_dropbox" providerId="OAuth2" clId="{316A30A6-925B-7848-AB2B-E0828020D293}" dt="2020-01-22T16:54:09.597" v="1506"/>
          <ac:inkMkLst>
            <pc:docMk/>
            <pc:sldMk cId="1602650646" sldId="272"/>
            <ac:inkMk id="138" creationId="{BE1643D2-DFE9-D64B-A8AC-3F2689FCF496}"/>
          </ac:inkMkLst>
        </pc:inkChg>
        <pc:inkChg chg="add del reco">
          <ac:chgData name="Evita Verheijden" userId="23580688_tp_dropbox" providerId="OAuth2" clId="{316A30A6-925B-7848-AB2B-E0828020D293}" dt="2020-01-22T16:54:09.597" v="1506"/>
          <ac:inkMkLst>
            <pc:docMk/>
            <pc:sldMk cId="1602650646" sldId="272"/>
            <ac:inkMk id="139" creationId="{8E928297-6D30-BD4D-A0F8-89230EF5A859}"/>
          </ac:inkMkLst>
        </pc:inkChg>
        <pc:inkChg chg="add del reco">
          <ac:chgData name="Evita Verheijden" userId="23580688_tp_dropbox" providerId="OAuth2" clId="{316A30A6-925B-7848-AB2B-E0828020D293}" dt="2020-01-22T16:54:09.597" v="1506"/>
          <ac:inkMkLst>
            <pc:docMk/>
            <pc:sldMk cId="1602650646" sldId="272"/>
            <ac:inkMk id="140" creationId="{FE4B381D-B17D-2D4A-804D-A0CB59CDE250}"/>
          </ac:inkMkLst>
        </pc:inkChg>
        <pc:inkChg chg="add del">
          <ac:chgData name="Evita Verheijden" userId="23580688_tp_dropbox" providerId="OAuth2" clId="{316A30A6-925B-7848-AB2B-E0828020D293}" dt="2020-01-22T16:54:15.650" v="1512"/>
          <ac:inkMkLst>
            <pc:docMk/>
            <pc:sldMk cId="1602650646" sldId="272"/>
            <ac:inkMk id="143" creationId="{E18BF8D7-E87F-3B4B-84F2-2BFAFDDEC2CE}"/>
          </ac:inkMkLst>
        </pc:inkChg>
        <pc:inkChg chg="add del">
          <ac:chgData name="Evita Verheijden" userId="23580688_tp_dropbox" providerId="OAuth2" clId="{316A30A6-925B-7848-AB2B-E0828020D293}" dt="2020-01-22T16:54:15.650" v="1512"/>
          <ac:inkMkLst>
            <pc:docMk/>
            <pc:sldMk cId="1602650646" sldId="272"/>
            <ac:inkMk id="144" creationId="{583CFA8E-4DC8-AA49-9AF2-4B404A547F76}"/>
          </ac:inkMkLst>
        </pc:inkChg>
        <pc:inkChg chg="add del reco">
          <ac:chgData name="Evita Verheijden" userId="23580688_tp_dropbox" providerId="OAuth2" clId="{316A30A6-925B-7848-AB2B-E0828020D293}" dt="2020-01-22T16:54:21.955" v="1515"/>
          <ac:inkMkLst>
            <pc:docMk/>
            <pc:sldMk cId="1602650646" sldId="272"/>
            <ac:inkMk id="145" creationId="{0F1D1402-D7D7-AA41-85D0-85CF7516C1A8}"/>
          </ac:inkMkLst>
        </pc:inkChg>
        <pc:inkChg chg="add del">
          <ac:chgData name="Evita Verheijden" userId="23580688_tp_dropbox" providerId="OAuth2" clId="{316A30A6-925B-7848-AB2B-E0828020D293}" dt="2020-01-22T16:54:29.509" v="1524"/>
          <ac:inkMkLst>
            <pc:docMk/>
            <pc:sldMk cId="1602650646" sldId="272"/>
            <ac:inkMk id="147" creationId="{7DF76D6B-342E-0245-B5E2-C704D0DD9BD4}"/>
          </ac:inkMkLst>
        </pc:inkChg>
        <pc:inkChg chg="add del">
          <ac:chgData name="Evita Verheijden" userId="23580688_tp_dropbox" providerId="OAuth2" clId="{316A30A6-925B-7848-AB2B-E0828020D293}" dt="2020-01-22T16:54:29.509" v="1524"/>
          <ac:inkMkLst>
            <pc:docMk/>
            <pc:sldMk cId="1602650646" sldId="272"/>
            <ac:inkMk id="148" creationId="{59C0C251-AE54-5349-869D-36EFECB414B5}"/>
          </ac:inkMkLst>
        </pc:inkChg>
        <pc:inkChg chg="add del">
          <ac:chgData name="Evita Verheijden" userId="23580688_tp_dropbox" providerId="OAuth2" clId="{316A30A6-925B-7848-AB2B-E0828020D293}" dt="2020-01-22T16:54:29.509" v="1524"/>
          <ac:inkMkLst>
            <pc:docMk/>
            <pc:sldMk cId="1602650646" sldId="272"/>
            <ac:inkMk id="149" creationId="{EA3C11F4-954F-0748-9530-2812EAF9A4A1}"/>
          </ac:inkMkLst>
        </pc:inkChg>
        <pc:inkChg chg="add del">
          <ac:chgData name="Evita Verheijden" userId="23580688_tp_dropbox" providerId="OAuth2" clId="{316A30A6-925B-7848-AB2B-E0828020D293}" dt="2020-01-22T16:54:29.509" v="1524"/>
          <ac:inkMkLst>
            <pc:docMk/>
            <pc:sldMk cId="1602650646" sldId="272"/>
            <ac:inkMk id="150" creationId="{45EBDE03-1F26-8C49-8E05-685F070E4B52}"/>
          </ac:inkMkLst>
        </pc:inkChg>
        <pc:inkChg chg="add del">
          <ac:chgData name="Evita Verheijden" userId="23580688_tp_dropbox" providerId="OAuth2" clId="{316A30A6-925B-7848-AB2B-E0828020D293}" dt="2020-01-22T16:54:29.509" v="1524"/>
          <ac:inkMkLst>
            <pc:docMk/>
            <pc:sldMk cId="1602650646" sldId="272"/>
            <ac:inkMk id="151" creationId="{005CA7CB-FD64-614B-8B8C-0337BAFDA5EB}"/>
          </ac:inkMkLst>
        </pc:inkChg>
        <pc:inkChg chg="add mod reco">
          <ac:chgData name="Evita Verheijden" userId="23580688_tp_dropbox" providerId="OAuth2" clId="{316A30A6-925B-7848-AB2B-E0828020D293}" dt="2020-01-22T16:54:39.562" v="1531" actId="1076"/>
          <ac:inkMkLst>
            <pc:docMk/>
            <pc:sldMk cId="1602650646" sldId="272"/>
            <ac:inkMk id="152" creationId="{6DCF4485-B7BB-0D41-BBCF-267E8429161D}"/>
          </ac:inkMkLst>
        </pc:inkChg>
        <pc:inkChg chg="add del">
          <ac:chgData name="Evita Verheijden" userId="23580688_tp_dropbox" providerId="OAuth2" clId="{316A30A6-925B-7848-AB2B-E0828020D293}" dt="2020-01-22T16:54:32.829" v="1530"/>
          <ac:inkMkLst>
            <pc:docMk/>
            <pc:sldMk cId="1602650646" sldId="272"/>
            <ac:inkMk id="154" creationId="{565E09AA-CB3C-9F41-A27B-E95C21A8086F}"/>
          </ac:inkMkLst>
        </pc:inkChg>
        <pc:inkChg chg="add del">
          <ac:chgData name="Evita Verheijden" userId="23580688_tp_dropbox" providerId="OAuth2" clId="{316A30A6-925B-7848-AB2B-E0828020D293}" dt="2020-01-22T16:54:32.829" v="1530"/>
          <ac:inkMkLst>
            <pc:docMk/>
            <pc:sldMk cId="1602650646" sldId="272"/>
            <ac:inkMk id="155" creationId="{86C54E21-20ED-B749-AD68-56E6BA419B8C}"/>
          </ac:inkMkLst>
        </pc:inkChg>
        <pc:inkChg chg="add del">
          <ac:chgData name="Evita Verheijden" userId="23580688_tp_dropbox" providerId="OAuth2" clId="{316A30A6-925B-7848-AB2B-E0828020D293}" dt="2020-01-22T16:54:32.829" v="1530"/>
          <ac:inkMkLst>
            <pc:docMk/>
            <pc:sldMk cId="1602650646" sldId="272"/>
            <ac:inkMk id="156" creationId="{87E00045-E22E-5E4F-A264-065FA5B39514}"/>
          </ac:inkMkLst>
        </pc:inkChg>
        <pc:inkChg chg="add del">
          <ac:chgData name="Evita Verheijden" userId="23580688_tp_dropbox" providerId="OAuth2" clId="{316A30A6-925B-7848-AB2B-E0828020D293}" dt="2020-01-22T16:54:32.829" v="1530"/>
          <ac:inkMkLst>
            <pc:docMk/>
            <pc:sldMk cId="1602650646" sldId="272"/>
            <ac:inkMk id="157" creationId="{4286385C-1F55-7A4D-BDF0-8BFEA32062B5}"/>
          </ac:inkMkLst>
        </pc:inkChg>
        <pc:inkChg chg="add del">
          <ac:chgData name="Evita Verheijden" userId="23580688_tp_dropbox" providerId="OAuth2" clId="{316A30A6-925B-7848-AB2B-E0828020D293}" dt="2020-01-22T16:54:32.829" v="1530"/>
          <ac:inkMkLst>
            <pc:docMk/>
            <pc:sldMk cId="1602650646" sldId="272"/>
            <ac:inkMk id="158" creationId="{9AED8F6F-50DF-BC4E-BB3B-EE5B2C477084}"/>
          </ac:inkMkLst>
        </pc:inkChg>
        <pc:inkChg chg="add mod reco">
          <ac:chgData name="Evita Verheijden" userId="23580688_tp_dropbox" providerId="OAuth2" clId="{316A30A6-925B-7848-AB2B-E0828020D293}" dt="2020-01-22T16:54:39.562" v="1531" actId="1076"/>
          <ac:inkMkLst>
            <pc:docMk/>
            <pc:sldMk cId="1602650646" sldId="272"/>
            <ac:inkMk id="159" creationId="{82D1BE85-2B28-0141-9AA2-37C3DE1ED239}"/>
          </ac:inkMkLst>
        </pc:inkChg>
        <pc:inkChg chg="add del">
          <ac:chgData name="Evita Verheijden" userId="23580688_tp_dropbox" providerId="OAuth2" clId="{316A30A6-925B-7848-AB2B-E0828020D293}" dt="2020-01-22T16:54:53.322" v="1536"/>
          <ac:inkMkLst>
            <pc:docMk/>
            <pc:sldMk cId="1602650646" sldId="272"/>
            <ac:inkMk id="161" creationId="{1BC656A2-740E-8A4C-94EB-F0BDA05A5F16}"/>
          </ac:inkMkLst>
        </pc:inkChg>
        <pc:inkChg chg="add del">
          <ac:chgData name="Evita Verheijden" userId="23580688_tp_dropbox" providerId="OAuth2" clId="{316A30A6-925B-7848-AB2B-E0828020D293}" dt="2020-01-22T16:54:53.322" v="1536"/>
          <ac:inkMkLst>
            <pc:docMk/>
            <pc:sldMk cId="1602650646" sldId="272"/>
            <ac:inkMk id="162" creationId="{BE3399F0-7680-134C-83F6-B20D2FB247CB}"/>
          </ac:inkMkLst>
        </pc:inkChg>
        <pc:inkChg chg="add del">
          <ac:chgData name="Evita Verheijden" userId="23580688_tp_dropbox" providerId="OAuth2" clId="{316A30A6-925B-7848-AB2B-E0828020D293}" dt="2020-01-22T16:54:53.322" v="1536"/>
          <ac:inkMkLst>
            <pc:docMk/>
            <pc:sldMk cId="1602650646" sldId="272"/>
            <ac:inkMk id="163" creationId="{92AA16B9-0B61-284D-8C8C-4DE2EA6F7D5F}"/>
          </ac:inkMkLst>
        </pc:inkChg>
        <pc:inkChg chg="add reco">
          <ac:chgData name="Evita Verheijden" userId="23580688_tp_dropbox" providerId="OAuth2" clId="{316A30A6-925B-7848-AB2B-E0828020D293}" dt="2020-01-22T16:54:53.322" v="1536"/>
          <ac:inkMkLst>
            <pc:docMk/>
            <pc:sldMk cId="1602650646" sldId="272"/>
            <ac:inkMk id="164" creationId="{DAD7F0C9-C9FE-834A-AA56-733C1147E7FE}"/>
          </ac:inkMkLst>
        </pc:inkChg>
        <pc:inkChg chg="add del">
          <ac:chgData name="Evita Verheijden" userId="23580688_tp_dropbox" providerId="OAuth2" clId="{316A30A6-925B-7848-AB2B-E0828020D293}" dt="2020-01-22T16:54:56.154" v="1539"/>
          <ac:inkMkLst>
            <pc:docMk/>
            <pc:sldMk cId="1602650646" sldId="272"/>
            <ac:inkMk id="166" creationId="{90BC45B6-0EEB-C24E-A078-03F67C03A15B}"/>
          </ac:inkMkLst>
        </pc:inkChg>
        <pc:inkChg chg="add del">
          <ac:chgData name="Evita Verheijden" userId="23580688_tp_dropbox" providerId="OAuth2" clId="{316A30A6-925B-7848-AB2B-E0828020D293}" dt="2020-01-22T16:54:56.154" v="1539"/>
          <ac:inkMkLst>
            <pc:docMk/>
            <pc:sldMk cId="1602650646" sldId="272"/>
            <ac:inkMk id="167" creationId="{AAC6C6EE-519D-5942-96EB-BB67BE320623}"/>
          </ac:inkMkLst>
        </pc:inkChg>
        <pc:inkChg chg="add reco">
          <ac:chgData name="Evita Verheijden" userId="23580688_tp_dropbox" providerId="OAuth2" clId="{316A30A6-925B-7848-AB2B-E0828020D293}" dt="2020-01-22T16:54:56.154" v="1539"/>
          <ac:inkMkLst>
            <pc:docMk/>
            <pc:sldMk cId="1602650646" sldId="272"/>
            <ac:inkMk id="168" creationId="{9BCD2670-FF28-454D-95EC-543773627666}"/>
          </ac:inkMkLst>
        </pc:inkChg>
        <pc:inkChg chg="add del">
          <ac:chgData name="Evita Verheijden" userId="23580688_tp_dropbox" providerId="OAuth2" clId="{316A30A6-925B-7848-AB2B-E0828020D293}" dt="2020-01-22T16:55:05.156" v="1550"/>
          <ac:inkMkLst>
            <pc:docMk/>
            <pc:sldMk cId="1602650646" sldId="272"/>
            <ac:inkMk id="170" creationId="{032E0A19-D42D-FD44-BA23-C8B2CBBF0ACB}"/>
          </ac:inkMkLst>
        </pc:inkChg>
        <pc:inkChg chg="add del">
          <ac:chgData name="Evita Verheijden" userId="23580688_tp_dropbox" providerId="OAuth2" clId="{316A30A6-925B-7848-AB2B-E0828020D293}" dt="2020-01-22T16:55:05.156" v="1550"/>
          <ac:inkMkLst>
            <pc:docMk/>
            <pc:sldMk cId="1602650646" sldId="272"/>
            <ac:inkMk id="171" creationId="{070B29D9-AC62-2749-ABD2-8A731A11F3FB}"/>
          </ac:inkMkLst>
        </pc:inkChg>
        <pc:inkChg chg="add del">
          <ac:chgData name="Evita Verheijden" userId="23580688_tp_dropbox" providerId="OAuth2" clId="{316A30A6-925B-7848-AB2B-E0828020D293}" dt="2020-01-22T16:55:05.156" v="1550"/>
          <ac:inkMkLst>
            <pc:docMk/>
            <pc:sldMk cId="1602650646" sldId="272"/>
            <ac:inkMk id="172" creationId="{27B41F3E-EA6C-7445-820B-C5F61991767D}"/>
          </ac:inkMkLst>
        </pc:inkChg>
        <pc:inkChg chg="add del">
          <ac:chgData name="Evita Verheijden" userId="23580688_tp_dropbox" providerId="OAuth2" clId="{316A30A6-925B-7848-AB2B-E0828020D293}" dt="2020-01-22T16:55:05.156" v="1550"/>
          <ac:inkMkLst>
            <pc:docMk/>
            <pc:sldMk cId="1602650646" sldId="272"/>
            <ac:inkMk id="173" creationId="{66CB193D-7D10-C64C-A33E-D245885CBBC2}"/>
          </ac:inkMkLst>
        </pc:inkChg>
        <pc:inkChg chg="add del">
          <ac:chgData name="Evita Verheijden" userId="23580688_tp_dropbox" providerId="OAuth2" clId="{316A30A6-925B-7848-AB2B-E0828020D293}" dt="2020-01-22T16:55:05.156" v="1550"/>
          <ac:inkMkLst>
            <pc:docMk/>
            <pc:sldMk cId="1602650646" sldId="272"/>
            <ac:inkMk id="174" creationId="{3D379393-9E41-DF4B-B615-F09ED5B90DA9}"/>
          </ac:inkMkLst>
        </pc:inkChg>
        <pc:inkChg chg="add del">
          <ac:chgData name="Evita Verheijden" userId="23580688_tp_dropbox" providerId="OAuth2" clId="{316A30A6-925B-7848-AB2B-E0828020D293}" dt="2020-01-22T16:55:05.156" v="1550"/>
          <ac:inkMkLst>
            <pc:docMk/>
            <pc:sldMk cId="1602650646" sldId="272"/>
            <ac:inkMk id="175" creationId="{996C0FE8-0E6C-9949-89E6-88BE4C1FC26B}"/>
          </ac:inkMkLst>
        </pc:inkChg>
        <pc:inkChg chg="add del">
          <ac:chgData name="Evita Verheijden" userId="23580688_tp_dropbox" providerId="OAuth2" clId="{316A30A6-925B-7848-AB2B-E0828020D293}" dt="2020-01-22T16:55:05.156" v="1550"/>
          <ac:inkMkLst>
            <pc:docMk/>
            <pc:sldMk cId="1602650646" sldId="272"/>
            <ac:inkMk id="176" creationId="{64CF8C45-284E-2E43-9C97-25B80CBC21CA}"/>
          </ac:inkMkLst>
        </pc:inkChg>
        <pc:inkChg chg="add del">
          <ac:chgData name="Evita Verheijden" userId="23580688_tp_dropbox" providerId="OAuth2" clId="{316A30A6-925B-7848-AB2B-E0828020D293}" dt="2020-01-22T16:55:05.156" v="1550"/>
          <ac:inkMkLst>
            <pc:docMk/>
            <pc:sldMk cId="1602650646" sldId="272"/>
            <ac:inkMk id="177" creationId="{9D4D4BA9-546C-E642-AE3D-86CFBDB0E5BB}"/>
          </ac:inkMkLst>
        </pc:inkChg>
        <pc:inkChg chg="add del">
          <ac:chgData name="Evita Verheijden" userId="23580688_tp_dropbox" providerId="OAuth2" clId="{316A30A6-925B-7848-AB2B-E0828020D293}" dt="2020-01-22T16:55:05.156" v="1550"/>
          <ac:inkMkLst>
            <pc:docMk/>
            <pc:sldMk cId="1602650646" sldId="272"/>
            <ac:inkMk id="178" creationId="{565DE511-64F6-2D42-B6F9-F1843CB68793}"/>
          </ac:inkMkLst>
        </pc:inkChg>
        <pc:inkChg chg="add del">
          <ac:chgData name="Evita Verheijden" userId="23580688_tp_dropbox" providerId="OAuth2" clId="{316A30A6-925B-7848-AB2B-E0828020D293}" dt="2020-01-22T16:55:05.156" v="1550"/>
          <ac:inkMkLst>
            <pc:docMk/>
            <pc:sldMk cId="1602650646" sldId="272"/>
            <ac:inkMk id="179" creationId="{733CBFC1-8B2C-1341-A9F4-499155620FD7}"/>
          </ac:inkMkLst>
        </pc:inkChg>
        <pc:inkChg chg="add reco">
          <ac:chgData name="Evita Verheijden" userId="23580688_tp_dropbox" providerId="OAuth2" clId="{316A30A6-925B-7848-AB2B-E0828020D293}" dt="2020-01-22T16:55:05.156" v="1550"/>
          <ac:inkMkLst>
            <pc:docMk/>
            <pc:sldMk cId="1602650646" sldId="272"/>
            <ac:inkMk id="180" creationId="{029BCEAB-7DC5-564E-A5CB-751A1532531D}"/>
          </ac:inkMkLst>
        </pc:inkChg>
        <pc:inkChg chg="add">
          <ac:chgData name="Evita Verheijden" userId="23580688_tp_dropbox" providerId="OAuth2" clId="{316A30A6-925B-7848-AB2B-E0828020D293}" dt="2020-01-22T16:55:22.106" v="1551"/>
          <ac:inkMkLst>
            <pc:docMk/>
            <pc:sldMk cId="1602650646" sldId="272"/>
            <ac:inkMk id="182" creationId="{AEF476B2-A2B4-D94F-8343-471291485A92}"/>
          </ac:inkMkLst>
        </pc:inkChg>
        <pc:inkChg chg="add del">
          <ac:chgData name="Evita Verheijden" userId="23580688_tp_dropbox" providerId="OAuth2" clId="{316A30A6-925B-7848-AB2B-E0828020D293}" dt="2020-01-22T16:55:32.903" v="1559"/>
          <ac:inkMkLst>
            <pc:docMk/>
            <pc:sldMk cId="1602650646" sldId="272"/>
            <ac:inkMk id="183" creationId="{C0552B8D-54CD-5849-B0F7-6657D1F3F38F}"/>
          </ac:inkMkLst>
        </pc:inkChg>
        <pc:inkChg chg="add del">
          <ac:chgData name="Evita Verheijden" userId="23580688_tp_dropbox" providerId="OAuth2" clId="{316A30A6-925B-7848-AB2B-E0828020D293}" dt="2020-01-22T16:55:32.903" v="1559"/>
          <ac:inkMkLst>
            <pc:docMk/>
            <pc:sldMk cId="1602650646" sldId="272"/>
            <ac:inkMk id="184" creationId="{720985D2-0B14-9640-99A6-F0676BDAC447}"/>
          </ac:inkMkLst>
        </pc:inkChg>
        <pc:inkChg chg="add del">
          <ac:chgData name="Evita Verheijden" userId="23580688_tp_dropbox" providerId="OAuth2" clId="{316A30A6-925B-7848-AB2B-E0828020D293}" dt="2020-01-22T16:55:32.903" v="1559"/>
          <ac:inkMkLst>
            <pc:docMk/>
            <pc:sldMk cId="1602650646" sldId="272"/>
            <ac:inkMk id="185" creationId="{D1765CE6-E721-E240-ABB2-8877915D429E}"/>
          </ac:inkMkLst>
        </pc:inkChg>
        <pc:inkChg chg="add del">
          <ac:chgData name="Evita Verheijden" userId="23580688_tp_dropbox" providerId="OAuth2" clId="{316A30A6-925B-7848-AB2B-E0828020D293}" dt="2020-01-22T16:55:32.903" v="1559"/>
          <ac:inkMkLst>
            <pc:docMk/>
            <pc:sldMk cId="1602650646" sldId="272"/>
            <ac:inkMk id="186" creationId="{13C35F6D-F0EF-A24A-8E43-A73CF46BDC85}"/>
          </ac:inkMkLst>
        </pc:inkChg>
        <pc:inkChg chg="add del">
          <ac:chgData name="Evita Verheijden" userId="23580688_tp_dropbox" providerId="OAuth2" clId="{316A30A6-925B-7848-AB2B-E0828020D293}" dt="2020-01-22T16:55:32.903" v="1559"/>
          <ac:inkMkLst>
            <pc:docMk/>
            <pc:sldMk cId="1602650646" sldId="272"/>
            <ac:inkMk id="187" creationId="{35D00336-AB77-5D46-9506-5044F668F187}"/>
          </ac:inkMkLst>
        </pc:inkChg>
        <pc:inkChg chg="add del">
          <ac:chgData name="Evita Verheijden" userId="23580688_tp_dropbox" providerId="OAuth2" clId="{316A30A6-925B-7848-AB2B-E0828020D293}" dt="2020-01-22T16:55:32.903" v="1559"/>
          <ac:inkMkLst>
            <pc:docMk/>
            <pc:sldMk cId="1602650646" sldId="272"/>
            <ac:inkMk id="188" creationId="{4C3A0DDA-3ACF-3D49-BFCE-A4B2027D90B0}"/>
          </ac:inkMkLst>
        </pc:inkChg>
        <pc:inkChg chg="add reco">
          <ac:chgData name="Evita Verheijden" userId="23580688_tp_dropbox" providerId="OAuth2" clId="{316A30A6-925B-7848-AB2B-E0828020D293}" dt="2020-01-22T16:55:32.903" v="1559"/>
          <ac:inkMkLst>
            <pc:docMk/>
            <pc:sldMk cId="1602650646" sldId="272"/>
            <ac:inkMk id="189" creationId="{9B1EA31A-AB4F-DA42-9900-B26835F94EBC}"/>
          </ac:inkMkLst>
        </pc:inkChg>
      </pc:sldChg>
      <pc:sldChg chg="addSp delSp">
        <pc:chgData name="Evita Verheijden" userId="23580688_tp_dropbox" providerId="OAuth2" clId="{316A30A6-925B-7848-AB2B-E0828020D293}" dt="2020-01-22T17:30:55.871" v="1942" actId="478"/>
        <pc:sldMkLst>
          <pc:docMk/>
          <pc:sldMk cId="3128496070" sldId="273"/>
        </pc:sldMkLst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2" creationId="{352E0CAC-E8F2-C445-A918-CDC2BC3A2E49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3" creationId="{5A6172E1-82FD-4542-A739-6C9F57F24933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5" creationId="{F5E9ECFB-6237-844B-828B-87DDBD37DE02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6" creationId="{8724B4C9-834D-8A47-90FD-28436CD80346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7" creationId="{317349B9-CE27-B642-B07A-2A015885FCA8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8" creationId="{8DCCB3B2-7CC3-7F4A-9EC9-257208DD6E77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10" creationId="{088692DB-1CDB-F341-89A0-8967637A3FA5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12" creationId="{B473777D-2448-9D41-9D98-28337EE9FA1F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14" creationId="{8AD1BADF-6784-074D-B089-72F48BB72A5F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15" creationId="{C79C7985-33A2-4341-AABD-7C8BD4AA7BAD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16" creationId="{9DFFD41D-4D9E-314A-B6FA-A06C653D140D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17" creationId="{CB3DCC96-446F-9648-A848-883A451EA963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18" creationId="{EB0137FB-C4C3-FB4E-885B-A73006B7385D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19" creationId="{802FB9F7-5A81-E848-ABD5-B31C967FF12E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20" creationId="{AE916D26-4DDD-7B4B-91E4-7390E1A9E4F8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21" creationId="{47C1B45B-F8A3-1A44-BC5F-AC5C2C910352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22" creationId="{00385B82-6AC4-F648-BC4E-D9E242EC0CB5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23" creationId="{9CD08DDD-938D-B043-9579-074C51638E59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24" creationId="{37F156C1-FD9F-4041-98AF-01983295FF89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25" creationId="{AB9B3CF4-C3A9-ED47-8C77-53E38780284D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26" creationId="{BFA54EF1-5972-0F44-8232-182154BDBA80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27" creationId="{CE987639-E7BD-2941-B5E2-68C278ED3571}"/>
          </ac:inkMkLst>
        </pc:inkChg>
        <pc:inkChg chg="add del">
          <ac:chgData name="Evita Verheijden" userId="23580688_tp_dropbox" providerId="OAuth2" clId="{316A30A6-925B-7848-AB2B-E0828020D293}" dt="2020-01-22T17:30:10.867" v="1921"/>
          <ac:inkMkLst>
            <pc:docMk/>
            <pc:sldMk cId="3128496070" sldId="273"/>
            <ac:inkMk id="28" creationId="{1644D630-4D63-7C46-B724-8B17AB44405E}"/>
          </ac:inkMkLst>
        </pc:inkChg>
        <pc:inkChg chg="add del reco">
          <ac:chgData name="Evita Verheijden" userId="23580688_tp_dropbox" providerId="OAuth2" clId="{316A30A6-925B-7848-AB2B-E0828020D293}" dt="2020-01-22T17:30:49.359" v="1939" actId="478"/>
          <ac:inkMkLst>
            <pc:docMk/>
            <pc:sldMk cId="3128496070" sldId="273"/>
            <ac:inkMk id="29" creationId="{37A492A5-ECFF-8D43-A8E5-A31B24595620}"/>
          </ac:inkMkLst>
        </pc:inkChg>
        <pc:inkChg chg="add del reco">
          <ac:chgData name="Evita Verheijden" userId="23580688_tp_dropbox" providerId="OAuth2" clId="{316A30A6-925B-7848-AB2B-E0828020D293}" dt="2020-01-22T17:30:47.277" v="1938" actId="478"/>
          <ac:inkMkLst>
            <pc:docMk/>
            <pc:sldMk cId="3128496070" sldId="273"/>
            <ac:inkMk id="30" creationId="{F824A318-F1DE-384C-A77A-692DA024416E}"/>
          </ac:inkMkLst>
        </pc:inkChg>
        <pc:inkChg chg="add del">
          <ac:chgData name="Evita Verheijden" userId="23580688_tp_dropbox" providerId="OAuth2" clId="{316A30A6-925B-7848-AB2B-E0828020D293}" dt="2020-01-22T17:30:55.871" v="1942" actId="478"/>
          <ac:inkMkLst>
            <pc:docMk/>
            <pc:sldMk cId="3128496070" sldId="273"/>
            <ac:inkMk id="33" creationId="{EE7A5F89-D9E5-234F-9A0A-34F3220604E4}"/>
          </ac:inkMkLst>
        </pc:inkChg>
        <pc:inkChg chg="add del">
          <ac:chgData name="Evita Verheijden" userId="23580688_tp_dropbox" providerId="OAuth2" clId="{316A30A6-925B-7848-AB2B-E0828020D293}" dt="2020-01-22T17:30:53.407" v="1941" actId="478"/>
          <ac:inkMkLst>
            <pc:docMk/>
            <pc:sldMk cId="3128496070" sldId="273"/>
            <ac:inkMk id="34" creationId="{D8F00816-0A7C-A746-88EC-E9ADB8C2C97B}"/>
          </ac:inkMkLst>
        </pc:inkChg>
        <pc:inkChg chg="add del">
          <ac:chgData name="Evita Verheijden" userId="23580688_tp_dropbox" providerId="OAuth2" clId="{316A30A6-925B-7848-AB2B-E0828020D293}" dt="2020-01-22T17:30:24.894" v="1936"/>
          <ac:inkMkLst>
            <pc:docMk/>
            <pc:sldMk cId="3128496070" sldId="273"/>
            <ac:inkMk id="35" creationId="{996A94E0-52E3-4B44-920F-2606E3A753D3}"/>
          </ac:inkMkLst>
        </pc:inkChg>
        <pc:inkChg chg="add del">
          <ac:chgData name="Evita Verheijden" userId="23580688_tp_dropbox" providerId="OAuth2" clId="{316A30A6-925B-7848-AB2B-E0828020D293}" dt="2020-01-22T17:30:24.894" v="1936"/>
          <ac:inkMkLst>
            <pc:docMk/>
            <pc:sldMk cId="3128496070" sldId="273"/>
            <ac:inkMk id="36" creationId="{CC422724-EE60-F24A-8D7C-EE50DFF22DAE}"/>
          </ac:inkMkLst>
        </pc:inkChg>
        <pc:inkChg chg="add del">
          <ac:chgData name="Evita Verheijden" userId="23580688_tp_dropbox" providerId="OAuth2" clId="{316A30A6-925B-7848-AB2B-E0828020D293}" dt="2020-01-22T17:30:24.894" v="1936"/>
          <ac:inkMkLst>
            <pc:docMk/>
            <pc:sldMk cId="3128496070" sldId="273"/>
            <ac:inkMk id="37" creationId="{E7737323-9834-2B4A-908B-DE34D370BBAE}"/>
          </ac:inkMkLst>
        </pc:inkChg>
        <pc:inkChg chg="add del">
          <ac:chgData name="Evita Verheijden" userId="23580688_tp_dropbox" providerId="OAuth2" clId="{316A30A6-925B-7848-AB2B-E0828020D293}" dt="2020-01-22T17:30:24.894" v="1936"/>
          <ac:inkMkLst>
            <pc:docMk/>
            <pc:sldMk cId="3128496070" sldId="273"/>
            <ac:inkMk id="38" creationId="{90092B0E-F2AB-AC47-98C8-86DCAC22B037}"/>
          </ac:inkMkLst>
        </pc:inkChg>
        <pc:inkChg chg="add del">
          <ac:chgData name="Evita Verheijden" userId="23580688_tp_dropbox" providerId="OAuth2" clId="{316A30A6-925B-7848-AB2B-E0828020D293}" dt="2020-01-22T17:30:24.894" v="1936"/>
          <ac:inkMkLst>
            <pc:docMk/>
            <pc:sldMk cId="3128496070" sldId="273"/>
            <ac:inkMk id="39" creationId="{E80702AE-70CC-9042-BFE6-A8732FA112BB}"/>
          </ac:inkMkLst>
        </pc:inkChg>
        <pc:inkChg chg="add del">
          <ac:chgData name="Evita Verheijden" userId="23580688_tp_dropbox" providerId="OAuth2" clId="{316A30A6-925B-7848-AB2B-E0828020D293}" dt="2020-01-22T17:30:24.894" v="1936"/>
          <ac:inkMkLst>
            <pc:docMk/>
            <pc:sldMk cId="3128496070" sldId="273"/>
            <ac:inkMk id="40" creationId="{0E903B2B-CF7B-2049-AF5D-A5214A41BBC5}"/>
          </ac:inkMkLst>
        </pc:inkChg>
        <pc:inkChg chg="add del">
          <ac:chgData name="Evita Verheijden" userId="23580688_tp_dropbox" providerId="OAuth2" clId="{316A30A6-925B-7848-AB2B-E0828020D293}" dt="2020-01-22T17:30:24.894" v="1936"/>
          <ac:inkMkLst>
            <pc:docMk/>
            <pc:sldMk cId="3128496070" sldId="273"/>
            <ac:inkMk id="41" creationId="{0893C3BE-876F-244A-855E-EEFE9241886A}"/>
          </ac:inkMkLst>
        </pc:inkChg>
        <pc:inkChg chg="add del">
          <ac:chgData name="Evita Verheijden" userId="23580688_tp_dropbox" providerId="OAuth2" clId="{316A30A6-925B-7848-AB2B-E0828020D293}" dt="2020-01-22T17:30:24.894" v="1936"/>
          <ac:inkMkLst>
            <pc:docMk/>
            <pc:sldMk cId="3128496070" sldId="273"/>
            <ac:inkMk id="42" creationId="{7B3366E3-698F-874E-BBAD-18E2AED980CA}"/>
          </ac:inkMkLst>
        </pc:inkChg>
        <pc:inkChg chg="add del">
          <ac:chgData name="Evita Verheijden" userId="23580688_tp_dropbox" providerId="OAuth2" clId="{316A30A6-925B-7848-AB2B-E0828020D293}" dt="2020-01-22T17:30:24.894" v="1936"/>
          <ac:inkMkLst>
            <pc:docMk/>
            <pc:sldMk cId="3128496070" sldId="273"/>
            <ac:inkMk id="43" creationId="{4C6890F1-C958-6648-899E-2D3482948874}"/>
          </ac:inkMkLst>
        </pc:inkChg>
        <pc:inkChg chg="add del">
          <ac:chgData name="Evita Verheijden" userId="23580688_tp_dropbox" providerId="OAuth2" clId="{316A30A6-925B-7848-AB2B-E0828020D293}" dt="2020-01-22T17:30:24.894" v="1936"/>
          <ac:inkMkLst>
            <pc:docMk/>
            <pc:sldMk cId="3128496070" sldId="273"/>
            <ac:inkMk id="44" creationId="{9332663A-DBCE-9F42-BDEB-DFF850A9CB31}"/>
          </ac:inkMkLst>
        </pc:inkChg>
        <pc:inkChg chg="add del">
          <ac:chgData name="Evita Verheijden" userId="23580688_tp_dropbox" providerId="OAuth2" clId="{316A30A6-925B-7848-AB2B-E0828020D293}" dt="2020-01-22T17:30:24.894" v="1936"/>
          <ac:inkMkLst>
            <pc:docMk/>
            <pc:sldMk cId="3128496070" sldId="273"/>
            <ac:inkMk id="45" creationId="{48C5198C-2943-3C4A-B747-CFD70FD1B5A7}"/>
          </ac:inkMkLst>
        </pc:inkChg>
        <pc:inkChg chg="add del reco">
          <ac:chgData name="Evita Verheijden" userId="23580688_tp_dropbox" providerId="OAuth2" clId="{316A30A6-925B-7848-AB2B-E0828020D293}" dt="2020-01-22T17:30:51.027" v="1940" actId="478"/>
          <ac:inkMkLst>
            <pc:docMk/>
            <pc:sldMk cId="3128496070" sldId="273"/>
            <ac:inkMk id="46" creationId="{313835DB-4ED2-9448-9853-03E73B72381A}"/>
          </ac:inkMkLst>
        </pc:inkChg>
      </pc:sldChg>
      <pc:sldChg chg="addSp delSp modSp addAnim delAnim">
        <pc:chgData name="Evita Verheijden" userId="23580688_tp_dropbox" providerId="OAuth2" clId="{316A30A6-925B-7848-AB2B-E0828020D293}" dt="2020-01-23T08:17:14.324" v="2118" actId="27704"/>
        <pc:sldMkLst>
          <pc:docMk/>
          <pc:sldMk cId="2331610041" sldId="275"/>
        </pc:sldMkLst>
        <pc:spChg chg="mod">
          <ac:chgData name="Evita Verheijden" userId="23580688_tp_dropbox" providerId="OAuth2" clId="{316A30A6-925B-7848-AB2B-E0828020D293}" dt="2020-01-22T17:17:49.980" v="1745" actId="1076"/>
          <ac:spMkLst>
            <pc:docMk/>
            <pc:sldMk cId="2331610041" sldId="275"/>
            <ac:spMk id="4" creationId="{BB71F30C-692C-435C-BB0E-22C8FA7D8FA0}"/>
          </ac:spMkLst>
        </pc:spChg>
        <pc:inkChg chg="add del">
          <ac:chgData name="Evita Verheijden" userId="23580688_tp_dropbox" providerId="OAuth2" clId="{316A30A6-925B-7848-AB2B-E0828020D293}" dt="2020-01-22T17:14:40.722" v="1593"/>
          <ac:inkMkLst>
            <pc:docMk/>
            <pc:sldMk cId="2331610041" sldId="275"/>
            <ac:inkMk id="3" creationId="{5FFB8AC5-88CA-C143-A0E1-1B8AB3BADFDF}"/>
          </ac:inkMkLst>
        </pc:inkChg>
        <pc:inkChg chg="add del">
          <ac:chgData name="Evita Verheijden" userId="23580688_tp_dropbox" providerId="OAuth2" clId="{316A30A6-925B-7848-AB2B-E0828020D293}" dt="2020-01-23T08:15:55.419" v="2113"/>
          <ac:inkMkLst>
            <pc:docMk/>
            <pc:sldMk cId="2331610041" sldId="275"/>
            <ac:inkMk id="3" creationId="{E40564A2-DA18-CD42-874B-DE8BFCEC830E}"/>
          </ac:inkMkLst>
        </pc:inkChg>
        <pc:inkChg chg="add del">
          <ac:chgData name="Evita Verheijden" userId="23580688_tp_dropbox" providerId="OAuth2" clId="{316A30A6-925B-7848-AB2B-E0828020D293}" dt="2020-01-22T17:14:40.722" v="1593"/>
          <ac:inkMkLst>
            <pc:docMk/>
            <pc:sldMk cId="2331610041" sldId="275"/>
            <ac:inkMk id="5" creationId="{96A1FCE5-B7AB-0F49-BA3F-070545040837}"/>
          </ac:inkMkLst>
        </pc:inkChg>
        <pc:inkChg chg="add del">
          <ac:chgData name="Evita Verheijden" userId="23580688_tp_dropbox" providerId="OAuth2" clId="{316A30A6-925B-7848-AB2B-E0828020D293}" dt="2020-01-23T08:15:45.170" v="2108"/>
          <ac:inkMkLst>
            <pc:docMk/>
            <pc:sldMk cId="2331610041" sldId="275"/>
            <ac:inkMk id="5" creationId="{D0C23485-4D77-A346-8E0D-F342AF964621}"/>
          </ac:inkMkLst>
        </pc:inkChg>
        <pc:inkChg chg="add del reco">
          <ac:chgData name="Evita Verheijden" userId="23580688_tp_dropbox" providerId="OAuth2" clId="{316A30A6-925B-7848-AB2B-E0828020D293}" dt="2020-01-23T08:15:45.170" v="2108"/>
          <ac:inkMkLst>
            <pc:docMk/>
            <pc:sldMk cId="2331610041" sldId="275"/>
            <ac:inkMk id="6" creationId="{71719D82-AED7-E14F-B282-6D2151DCE740}"/>
          </ac:inkMkLst>
        </pc:inkChg>
        <pc:inkChg chg="add del reco">
          <ac:chgData name="Evita Verheijden" userId="23580688_tp_dropbox" providerId="OAuth2" clId="{316A30A6-925B-7848-AB2B-E0828020D293}" dt="2020-01-22T17:15:06.614" v="1616"/>
          <ac:inkMkLst>
            <pc:docMk/>
            <pc:sldMk cId="2331610041" sldId="275"/>
            <ac:inkMk id="6" creationId="{C9605F4E-3590-CD43-B111-E03024E58CA2}"/>
          </ac:inkMkLst>
        </pc:inkChg>
        <pc:inkChg chg="add del">
          <ac:chgData name="Evita Verheijden" userId="23580688_tp_dropbox" providerId="OAuth2" clId="{316A30A6-925B-7848-AB2B-E0828020D293}" dt="2020-01-23T08:15:52.064" v="2111"/>
          <ac:inkMkLst>
            <pc:docMk/>
            <pc:sldMk cId="2331610041" sldId="275"/>
            <ac:inkMk id="9" creationId="{ACD8A88F-8AA2-8D44-BFC1-8E693AEEEAF0}"/>
          </ac:inkMkLst>
        </pc:inkChg>
        <pc:inkChg chg="add del">
          <ac:chgData name="Evita Verheijden" userId="23580688_tp_dropbox" providerId="OAuth2" clId="{316A30A6-925B-7848-AB2B-E0828020D293}" dt="2020-01-22T17:14:49.443" v="1600"/>
          <ac:inkMkLst>
            <pc:docMk/>
            <pc:sldMk cId="2331610041" sldId="275"/>
            <ac:inkMk id="9" creationId="{D52E5031-DEB6-A04D-9EA3-1C12F11B435A}"/>
          </ac:inkMkLst>
        </pc:inkChg>
        <pc:inkChg chg="add del">
          <ac:chgData name="Evita Verheijden" userId="23580688_tp_dropbox" providerId="OAuth2" clId="{316A30A6-925B-7848-AB2B-E0828020D293}" dt="2020-01-22T17:14:49.443" v="1600"/>
          <ac:inkMkLst>
            <pc:docMk/>
            <pc:sldMk cId="2331610041" sldId="275"/>
            <ac:inkMk id="11" creationId="{2BC7C8CB-98A9-6A41-87CD-866818131B56}"/>
          </ac:inkMkLst>
        </pc:inkChg>
        <pc:inkChg chg="add del">
          <ac:chgData name="Evita Verheijden" userId="23580688_tp_dropbox" providerId="OAuth2" clId="{316A30A6-925B-7848-AB2B-E0828020D293}" dt="2020-01-23T08:15:52.064" v="2111"/>
          <ac:inkMkLst>
            <pc:docMk/>
            <pc:sldMk cId="2331610041" sldId="275"/>
            <ac:inkMk id="11" creationId="{33CECAA3-02D7-1646-813D-94304710328B}"/>
          </ac:inkMkLst>
        </pc:inkChg>
        <pc:inkChg chg="add del">
          <ac:chgData name="Evita Verheijden" userId="23580688_tp_dropbox" providerId="OAuth2" clId="{316A30A6-925B-7848-AB2B-E0828020D293}" dt="2020-01-22T17:14:49.443" v="1600"/>
          <ac:inkMkLst>
            <pc:docMk/>
            <pc:sldMk cId="2331610041" sldId="275"/>
            <ac:inkMk id="13" creationId="{1398CB2F-3A80-6A45-8CF5-6B12B82D440E}"/>
          </ac:inkMkLst>
        </pc:inkChg>
        <pc:inkChg chg="add del reco">
          <ac:chgData name="Evita Verheijden" userId="23580688_tp_dropbox" providerId="OAuth2" clId="{316A30A6-925B-7848-AB2B-E0828020D293}" dt="2020-01-23T08:15:55.415" v="2112"/>
          <ac:inkMkLst>
            <pc:docMk/>
            <pc:sldMk cId="2331610041" sldId="275"/>
            <ac:inkMk id="13" creationId="{988DF8E2-3A1E-1247-8AD2-1AC5AE1E703A}"/>
          </ac:inkMkLst>
        </pc:inkChg>
        <pc:inkChg chg="add del">
          <ac:chgData name="Evita Verheijden" userId="23580688_tp_dropbox" providerId="OAuth2" clId="{316A30A6-925B-7848-AB2B-E0828020D293}" dt="2020-01-22T17:14:49.443" v="1600"/>
          <ac:inkMkLst>
            <pc:docMk/>
            <pc:sldMk cId="2331610041" sldId="275"/>
            <ac:inkMk id="15" creationId="{DC9F0BB1-B505-1240-A140-349F694D0F88}"/>
          </ac:inkMkLst>
        </pc:inkChg>
        <pc:inkChg chg="add del">
          <ac:chgData name="Evita Verheijden" userId="23580688_tp_dropbox" providerId="OAuth2" clId="{316A30A6-925B-7848-AB2B-E0828020D293}" dt="2020-01-22T17:14:49.443" v="1600"/>
          <ac:inkMkLst>
            <pc:docMk/>
            <pc:sldMk cId="2331610041" sldId="275"/>
            <ac:inkMk id="16" creationId="{94B1E09E-94FB-BE43-86F2-0C6AABE67F51}"/>
          </ac:inkMkLst>
        </pc:inkChg>
        <pc:inkChg chg="add del">
          <ac:chgData name="Evita Verheijden" userId="23580688_tp_dropbox" providerId="OAuth2" clId="{316A30A6-925B-7848-AB2B-E0828020D293}" dt="2020-01-23T08:16:00.976" v="2116"/>
          <ac:inkMkLst>
            <pc:docMk/>
            <pc:sldMk cId="2331610041" sldId="275"/>
            <ac:inkMk id="16" creationId="{E9D5151B-999F-9B4B-89B1-B592A8B0B9B9}"/>
          </ac:inkMkLst>
        </pc:inkChg>
        <pc:inkChg chg="add del">
          <ac:chgData name="Evita Verheijden" userId="23580688_tp_dropbox" providerId="OAuth2" clId="{316A30A6-925B-7848-AB2B-E0828020D293}" dt="2020-01-23T08:16:00.976" v="2116"/>
          <ac:inkMkLst>
            <pc:docMk/>
            <pc:sldMk cId="2331610041" sldId="275"/>
            <ac:inkMk id="17" creationId="{782A4C89-F1B0-5649-AEEE-C0F6D8A5860B}"/>
          </ac:inkMkLst>
        </pc:inkChg>
        <pc:inkChg chg="add del">
          <ac:chgData name="Evita Verheijden" userId="23580688_tp_dropbox" providerId="OAuth2" clId="{316A30A6-925B-7848-AB2B-E0828020D293}" dt="2020-01-22T17:14:49.443" v="1600"/>
          <ac:inkMkLst>
            <pc:docMk/>
            <pc:sldMk cId="2331610041" sldId="275"/>
            <ac:inkMk id="17" creationId="{92413A98-D2EB-D543-8724-843E66EC7D44}"/>
          </ac:inkMkLst>
        </pc:inkChg>
        <pc:inkChg chg="add del reco">
          <ac:chgData name="Evita Verheijden" userId="23580688_tp_dropbox" providerId="OAuth2" clId="{316A30A6-925B-7848-AB2B-E0828020D293}" dt="2020-01-22T17:15:06.605" v="1614"/>
          <ac:inkMkLst>
            <pc:docMk/>
            <pc:sldMk cId="2331610041" sldId="275"/>
            <ac:inkMk id="18" creationId="{7DDF5D1E-E203-CF47-BBCD-247AFEFB43F0}"/>
          </ac:inkMkLst>
        </pc:inkChg>
        <pc:inkChg chg="add reco">
          <ac:chgData name="Evita Verheijden" userId="23580688_tp_dropbox" providerId="OAuth2" clId="{316A30A6-925B-7848-AB2B-E0828020D293}" dt="2020-01-23T08:16:00.976" v="2116"/>
          <ac:inkMkLst>
            <pc:docMk/>
            <pc:sldMk cId="2331610041" sldId="275"/>
            <ac:inkMk id="18" creationId="{B5AC0A28-30D8-FE48-8B34-482F68BAC0C9}"/>
          </ac:inkMkLst>
        </pc:inkChg>
        <pc:inkChg chg="add del reco">
          <ac:chgData name="Evita Verheijden" userId="23580688_tp_dropbox" providerId="OAuth2" clId="{316A30A6-925B-7848-AB2B-E0828020D293}" dt="2020-01-22T17:15:06.602" v="1613"/>
          <ac:inkMkLst>
            <pc:docMk/>
            <pc:sldMk cId="2331610041" sldId="275"/>
            <ac:inkMk id="19" creationId="{4D04BF80-EA77-8E44-A8A9-565BABA943C5}"/>
          </ac:inkMkLst>
        </pc:inkChg>
        <pc:inkChg chg="add del">
          <ac:chgData name="Evita Verheijden" userId="23580688_tp_dropbox" providerId="OAuth2" clId="{316A30A6-925B-7848-AB2B-E0828020D293}" dt="2020-01-22T17:14:57.807" v="1612"/>
          <ac:inkMkLst>
            <pc:docMk/>
            <pc:sldMk cId="2331610041" sldId="275"/>
            <ac:inkMk id="22" creationId="{1F62F31F-3D7F-C040-B9F0-4788C419FE8B}"/>
          </ac:inkMkLst>
        </pc:inkChg>
        <pc:inkChg chg="add del">
          <ac:chgData name="Evita Verheijden" userId="23580688_tp_dropbox" providerId="OAuth2" clId="{316A30A6-925B-7848-AB2B-E0828020D293}" dt="2020-01-22T17:14:57.807" v="1612"/>
          <ac:inkMkLst>
            <pc:docMk/>
            <pc:sldMk cId="2331610041" sldId="275"/>
            <ac:inkMk id="23" creationId="{0E13EFCF-7148-F94C-9043-6A1394D70B9F}"/>
          </ac:inkMkLst>
        </pc:inkChg>
        <pc:inkChg chg="add del">
          <ac:chgData name="Evita Verheijden" userId="23580688_tp_dropbox" providerId="OAuth2" clId="{316A30A6-925B-7848-AB2B-E0828020D293}" dt="2020-01-22T17:14:57.807" v="1612"/>
          <ac:inkMkLst>
            <pc:docMk/>
            <pc:sldMk cId="2331610041" sldId="275"/>
            <ac:inkMk id="24" creationId="{FA83E814-2C1F-054D-8839-5AE24E49054D}"/>
          </ac:inkMkLst>
        </pc:inkChg>
        <pc:inkChg chg="add del">
          <ac:chgData name="Evita Verheijden" userId="23580688_tp_dropbox" providerId="OAuth2" clId="{316A30A6-925B-7848-AB2B-E0828020D293}" dt="2020-01-22T17:14:57.807" v="1612"/>
          <ac:inkMkLst>
            <pc:docMk/>
            <pc:sldMk cId="2331610041" sldId="275"/>
            <ac:inkMk id="25" creationId="{58E8A50A-23C0-1147-9626-4B993CE9D5DB}"/>
          </ac:inkMkLst>
        </pc:inkChg>
        <pc:inkChg chg="add del">
          <ac:chgData name="Evita Verheijden" userId="23580688_tp_dropbox" providerId="OAuth2" clId="{316A30A6-925B-7848-AB2B-E0828020D293}" dt="2020-01-22T17:14:57.807" v="1612"/>
          <ac:inkMkLst>
            <pc:docMk/>
            <pc:sldMk cId="2331610041" sldId="275"/>
            <ac:inkMk id="26" creationId="{FC6E3922-262E-874F-BC09-BA22FD11FDD9}"/>
          </ac:inkMkLst>
        </pc:inkChg>
        <pc:inkChg chg="add del">
          <ac:chgData name="Evita Verheijden" userId="23580688_tp_dropbox" providerId="OAuth2" clId="{316A30A6-925B-7848-AB2B-E0828020D293}" dt="2020-01-22T17:14:57.807" v="1612"/>
          <ac:inkMkLst>
            <pc:docMk/>
            <pc:sldMk cId="2331610041" sldId="275"/>
            <ac:inkMk id="27" creationId="{57C7FA1B-A301-1E4D-BCB1-4D7D50B6BBE9}"/>
          </ac:inkMkLst>
        </pc:inkChg>
        <pc:inkChg chg="add del">
          <ac:chgData name="Evita Verheijden" userId="23580688_tp_dropbox" providerId="OAuth2" clId="{316A30A6-925B-7848-AB2B-E0828020D293}" dt="2020-01-22T17:14:57.807" v="1612"/>
          <ac:inkMkLst>
            <pc:docMk/>
            <pc:sldMk cId="2331610041" sldId="275"/>
            <ac:inkMk id="28" creationId="{5A09A49B-4CAA-014B-9953-DC74A53C56F4}"/>
          </ac:inkMkLst>
        </pc:inkChg>
        <pc:inkChg chg="add del">
          <ac:chgData name="Evita Verheijden" userId="23580688_tp_dropbox" providerId="OAuth2" clId="{316A30A6-925B-7848-AB2B-E0828020D293}" dt="2020-01-22T17:14:57.807" v="1612"/>
          <ac:inkMkLst>
            <pc:docMk/>
            <pc:sldMk cId="2331610041" sldId="275"/>
            <ac:inkMk id="29" creationId="{A4BAD684-67F6-FC45-BCAD-4B9ED9F6BFE8}"/>
          </ac:inkMkLst>
        </pc:inkChg>
        <pc:inkChg chg="add del">
          <ac:chgData name="Evita Verheijden" userId="23580688_tp_dropbox" providerId="OAuth2" clId="{316A30A6-925B-7848-AB2B-E0828020D293}" dt="2020-01-22T17:14:57.807" v="1612"/>
          <ac:inkMkLst>
            <pc:docMk/>
            <pc:sldMk cId="2331610041" sldId="275"/>
            <ac:inkMk id="30" creationId="{E8630AFA-F3A6-BE4C-929B-F0AB47B861C2}"/>
          </ac:inkMkLst>
        </pc:inkChg>
        <pc:inkChg chg="add del">
          <ac:chgData name="Evita Verheijden" userId="23580688_tp_dropbox" providerId="OAuth2" clId="{316A30A6-925B-7848-AB2B-E0828020D293}" dt="2020-01-22T17:14:57.807" v="1612"/>
          <ac:inkMkLst>
            <pc:docMk/>
            <pc:sldMk cId="2331610041" sldId="275"/>
            <ac:inkMk id="31" creationId="{22492A28-10D6-7A42-AE30-902C04C02E3E}"/>
          </ac:inkMkLst>
        </pc:inkChg>
        <pc:inkChg chg="add del">
          <ac:chgData name="Evita Verheijden" userId="23580688_tp_dropbox" providerId="OAuth2" clId="{316A30A6-925B-7848-AB2B-E0828020D293}" dt="2020-01-22T17:14:57.807" v="1612"/>
          <ac:inkMkLst>
            <pc:docMk/>
            <pc:sldMk cId="2331610041" sldId="275"/>
            <ac:inkMk id="32" creationId="{36868978-304D-1F40-BA52-5E82BA7DB342}"/>
          </ac:inkMkLst>
        </pc:inkChg>
        <pc:inkChg chg="add del reco">
          <ac:chgData name="Evita Verheijden" userId="23580688_tp_dropbox" providerId="OAuth2" clId="{316A30A6-925B-7848-AB2B-E0828020D293}" dt="2020-01-22T17:15:06.611" v="1615"/>
          <ac:inkMkLst>
            <pc:docMk/>
            <pc:sldMk cId="2331610041" sldId="275"/>
            <ac:inkMk id="33" creationId="{7046B74C-C71A-A945-A56D-A0223E5A9782}"/>
          </ac:inkMkLst>
        </pc:inkChg>
        <pc:inkChg chg="add del">
          <ac:chgData name="Evita Verheijden" userId="23580688_tp_dropbox" providerId="OAuth2" clId="{316A30A6-925B-7848-AB2B-E0828020D293}" dt="2020-01-22T17:15:13.315" v="1623"/>
          <ac:inkMkLst>
            <pc:docMk/>
            <pc:sldMk cId="2331610041" sldId="275"/>
            <ac:inkMk id="35" creationId="{563FDAAA-1498-F547-BFD3-1D75A7EBD9D3}"/>
          </ac:inkMkLst>
        </pc:inkChg>
        <pc:inkChg chg="add del">
          <ac:chgData name="Evita Verheijden" userId="23580688_tp_dropbox" providerId="OAuth2" clId="{316A30A6-925B-7848-AB2B-E0828020D293}" dt="2020-01-22T17:15:13.315" v="1623"/>
          <ac:inkMkLst>
            <pc:docMk/>
            <pc:sldMk cId="2331610041" sldId="275"/>
            <ac:inkMk id="36" creationId="{BA9DDE8B-48A3-FF4C-8AEF-221F0D2E991B}"/>
          </ac:inkMkLst>
        </pc:inkChg>
        <pc:inkChg chg="add del">
          <ac:chgData name="Evita Verheijden" userId="23580688_tp_dropbox" providerId="OAuth2" clId="{316A30A6-925B-7848-AB2B-E0828020D293}" dt="2020-01-22T17:15:13.315" v="1623"/>
          <ac:inkMkLst>
            <pc:docMk/>
            <pc:sldMk cId="2331610041" sldId="275"/>
            <ac:inkMk id="37" creationId="{8475662C-4AF4-D048-ADBD-E7B107C3D614}"/>
          </ac:inkMkLst>
        </pc:inkChg>
        <pc:inkChg chg="add del">
          <ac:chgData name="Evita Verheijden" userId="23580688_tp_dropbox" providerId="OAuth2" clId="{316A30A6-925B-7848-AB2B-E0828020D293}" dt="2020-01-22T17:15:13.315" v="1623"/>
          <ac:inkMkLst>
            <pc:docMk/>
            <pc:sldMk cId="2331610041" sldId="275"/>
            <ac:inkMk id="38" creationId="{7FC17DD6-6503-D147-9E87-C64FD7FF48E6}"/>
          </ac:inkMkLst>
        </pc:inkChg>
        <pc:inkChg chg="add del">
          <ac:chgData name="Evita Verheijden" userId="23580688_tp_dropbox" providerId="OAuth2" clId="{316A30A6-925B-7848-AB2B-E0828020D293}" dt="2020-01-22T17:15:13.315" v="1623"/>
          <ac:inkMkLst>
            <pc:docMk/>
            <pc:sldMk cId="2331610041" sldId="275"/>
            <ac:inkMk id="39" creationId="{54B53371-6897-204C-978F-73D9731434E4}"/>
          </ac:inkMkLst>
        </pc:inkChg>
        <pc:inkChg chg="add del">
          <ac:chgData name="Evita Verheijden" userId="23580688_tp_dropbox" providerId="OAuth2" clId="{316A30A6-925B-7848-AB2B-E0828020D293}" dt="2020-01-22T17:15:13.315" v="1623"/>
          <ac:inkMkLst>
            <pc:docMk/>
            <pc:sldMk cId="2331610041" sldId="275"/>
            <ac:inkMk id="40" creationId="{2770327C-3C52-4741-A411-ECA82F3D4889}"/>
          </ac:inkMkLst>
        </pc:inkChg>
        <pc:inkChg chg="add reco">
          <ac:chgData name="Evita Verheijden" userId="23580688_tp_dropbox" providerId="OAuth2" clId="{316A30A6-925B-7848-AB2B-E0828020D293}" dt="2020-01-22T17:15:13.315" v="1623"/>
          <ac:inkMkLst>
            <pc:docMk/>
            <pc:sldMk cId="2331610041" sldId="275"/>
            <ac:inkMk id="41" creationId="{D1BE5BDF-19F2-2147-B7F3-43D215EB2BA6}"/>
          </ac:inkMkLst>
        </pc:inkChg>
        <pc:inkChg chg="add reco">
          <ac:chgData name="Evita Verheijden" userId="23580688_tp_dropbox" providerId="OAuth2" clId="{316A30A6-925B-7848-AB2B-E0828020D293}" dt="2020-01-22T17:15:13.315" v="1623"/>
          <ac:inkMkLst>
            <pc:docMk/>
            <pc:sldMk cId="2331610041" sldId="275"/>
            <ac:inkMk id="42" creationId="{3766C982-1843-A74B-BC47-0154604B7BAF}"/>
          </ac:inkMkLst>
        </pc:inkChg>
        <pc:inkChg chg="add del">
          <ac:chgData name="Evita Verheijden" userId="23580688_tp_dropbox" providerId="OAuth2" clId="{316A30A6-925B-7848-AB2B-E0828020D293}" dt="2020-01-22T17:15:17.398" v="1629"/>
          <ac:inkMkLst>
            <pc:docMk/>
            <pc:sldMk cId="2331610041" sldId="275"/>
            <ac:inkMk id="45" creationId="{E682FAAC-6024-0948-9884-664FA6D9723F}"/>
          </ac:inkMkLst>
        </pc:inkChg>
        <pc:inkChg chg="add del">
          <ac:chgData name="Evita Verheijden" userId="23580688_tp_dropbox" providerId="OAuth2" clId="{316A30A6-925B-7848-AB2B-E0828020D293}" dt="2020-01-22T17:15:17.398" v="1629"/>
          <ac:inkMkLst>
            <pc:docMk/>
            <pc:sldMk cId="2331610041" sldId="275"/>
            <ac:inkMk id="46" creationId="{1A720665-3674-9043-B958-EC37D438D595}"/>
          </ac:inkMkLst>
        </pc:inkChg>
        <pc:inkChg chg="add del">
          <ac:chgData name="Evita Verheijden" userId="23580688_tp_dropbox" providerId="OAuth2" clId="{316A30A6-925B-7848-AB2B-E0828020D293}" dt="2020-01-22T17:15:17.398" v="1629"/>
          <ac:inkMkLst>
            <pc:docMk/>
            <pc:sldMk cId="2331610041" sldId="275"/>
            <ac:inkMk id="47" creationId="{8B779BF0-A14F-994A-A93F-983E79CAF068}"/>
          </ac:inkMkLst>
        </pc:inkChg>
        <pc:inkChg chg="add del">
          <ac:chgData name="Evita Verheijden" userId="23580688_tp_dropbox" providerId="OAuth2" clId="{316A30A6-925B-7848-AB2B-E0828020D293}" dt="2020-01-22T17:15:17.398" v="1629"/>
          <ac:inkMkLst>
            <pc:docMk/>
            <pc:sldMk cId="2331610041" sldId="275"/>
            <ac:inkMk id="48" creationId="{11FDF617-7A6D-7C41-8984-7C2C614B8B90}"/>
          </ac:inkMkLst>
        </pc:inkChg>
        <pc:inkChg chg="add del">
          <ac:chgData name="Evita Verheijden" userId="23580688_tp_dropbox" providerId="OAuth2" clId="{316A30A6-925B-7848-AB2B-E0828020D293}" dt="2020-01-22T17:15:17.398" v="1629"/>
          <ac:inkMkLst>
            <pc:docMk/>
            <pc:sldMk cId="2331610041" sldId="275"/>
            <ac:inkMk id="49" creationId="{F779FDD2-5BF3-294E-AD72-98CC78293852}"/>
          </ac:inkMkLst>
        </pc:inkChg>
        <pc:inkChg chg="add reco">
          <ac:chgData name="Evita Verheijden" userId="23580688_tp_dropbox" providerId="OAuth2" clId="{316A30A6-925B-7848-AB2B-E0828020D293}" dt="2020-01-22T17:15:17.398" v="1629"/>
          <ac:inkMkLst>
            <pc:docMk/>
            <pc:sldMk cId="2331610041" sldId="275"/>
            <ac:inkMk id="52" creationId="{E83E2825-A0C9-9641-92A4-6F42F942DBCC}"/>
          </ac:inkMkLst>
        </pc:inkChg>
        <pc:inkChg chg="add del">
          <ac:chgData name="Evita Verheijden" userId="23580688_tp_dropbox" providerId="OAuth2" clId="{316A30A6-925B-7848-AB2B-E0828020D293}" dt="2020-01-22T17:15:22.342" v="1638"/>
          <ac:inkMkLst>
            <pc:docMk/>
            <pc:sldMk cId="2331610041" sldId="275"/>
            <ac:inkMk id="54" creationId="{7D5F5E35-1C8B-FE4C-81D9-0F048D8C1F8F}"/>
          </ac:inkMkLst>
        </pc:inkChg>
        <pc:inkChg chg="add del">
          <ac:chgData name="Evita Verheijden" userId="23580688_tp_dropbox" providerId="OAuth2" clId="{316A30A6-925B-7848-AB2B-E0828020D293}" dt="2020-01-22T17:15:22.342" v="1638"/>
          <ac:inkMkLst>
            <pc:docMk/>
            <pc:sldMk cId="2331610041" sldId="275"/>
            <ac:inkMk id="55" creationId="{488B6FA6-4601-094C-A8AD-3D258FE106BA}"/>
          </ac:inkMkLst>
        </pc:inkChg>
        <pc:inkChg chg="add del">
          <ac:chgData name="Evita Verheijden" userId="23580688_tp_dropbox" providerId="OAuth2" clId="{316A30A6-925B-7848-AB2B-E0828020D293}" dt="2020-01-22T17:15:22.342" v="1638"/>
          <ac:inkMkLst>
            <pc:docMk/>
            <pc:sldMk cId="2331610041" sldId="275"/>
            <ac:inkMk id="56" creationId="{5CA3E1C3-66A1-0546-BD2F-92E18081A960}"/>
          </ac:inkMkLst>
        </pc:inkChg>
        <pc:inkChg chg="add del">
          <ac:chgData name="Evita Verheijden" userId="23580688_tp_dropbox" providerId="OAuth2" clId="{316A30A6-925B-7848-AB2B-E0828020D293}" dt="2020-01-22T17:15:22.342" v="1638"/>
          <ac:inkMkLst>
            <pc:docMk/>
            <pc:sldMk cId="2331610041" sldId="275"/>
            <ac:inkMk id="57" creationId="{0733AC86-7453-2E49-B9F8-92454DCBEA4F}"/>
          </ac:inkMkLst>
        </pc:inkChg>
        <pc:inkChg chg="add del">
          <ac:chgData name="Evita Verheijden" userId="23580688_tp_dropbox" providerId="OAuth2" clId="{316A30A6-925B-7848-AB2B-E0828020D293}" dt="2020-01-22T17:15:22.342" v="1638"/>
          <ac:inkMkLst>
            <pc:docMk/>
            <pc:sldMk cId="2331610041" sldId="275"/>
            <ac:inkMk id="58" creationId="{490DA70E-FED9-0148-8081-5B892A021E81}"/>
          </ac:inkMkLst>
        </pc:inkChg>
        <pc:inkChg chg="add del">
          <ac:chgData name="Evita Verheijden" userId="23580688_tp_dropbox" providerId="OAuth2" clId="{316A30A6-925B-7848-AB2B-E0828020D293}" dt="2020-01-22T17:15:22.342" v="1638"/>
          <ac:inkMkLst>
            <pc:docMk/>
            <pc:sldMk cId="2331610041" sldId="275"/>
            <ac:inkMk id="59" creationId="{59D1DB11-88B1-C346-B0D7-F54C7D88BFEE}"/>
          </ac:inkMkLst>
        </pc:inkChg>
        <pc:inkChg chg="add del">
          <ac:chgData name="Evita Verheijden" userId="23580688_tp_dropbox" providerId="OAuth2" clId="{316A30A6-925B-7848-AB2B-E0828020D293}" dt="2020-01-22T17:15:22.342" v="1638"/>
          <ac:inkMkLst>
            <pc:docMk/>
            <pc:sldMk cId="2331610041" sldId="275"/>
            <ac:inkMk id="60" creationId="{EB9B7413-10D2-6944-820E-E09322B59275}"/>
          </ac:inkMkLst>
        </pc:inkChg>
        <pc:inkChg chg="add del">
          <ac:chgData name="Evita Verheijden" userId="23580688_tp_dropbox" providerId="OAuth2" clId="{316A30A6-925B-7848-AB2B-E0828020D293}" dt="2020-01-22T17:15:22.342" v="1638"/>
          <ac:inkMkLst>
            <pc:docMk/>
            <pc:sldMk cId="2331610041" sldId="275"/>
            <ac:inkMk id="61" creationId="{8E2FDD40-E69B-4B4B-A9B0-81DF32D01BCC}"/>
          </ac:inkMkLst>
        </pc:inkChg>
        <pc:inkChg chg="add reco">
          <ac:chgData name="Evita Verheijden" userId="23580688_tp_dropbox" providerId="OAuth2" clId="{316A30A6-925B-7848-AB2B-E0828020D293}" dt="2020-01-22T17:15:22.342" v="1638"/>
          <ac:inkMkLst>
            <pc:docMk/>
            <pc:sldMk cId="2331610041" sldId="275"/>
            <ac:inkMk id="62" creationId="{F6367CF3-E41A-2E47-8E8F-8A1607F18387}"/>
          </ac:inkMkLst>
        </pc:inkChg>
        <pc:inkChg chg="add del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64" creationId="{52251192-2705-4345-80A4-548A1F852AE1}"/>
          </ac:inkMkLst>
        </pc:inkChg>
        <pc:inkChg chg="add del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65" creationId="{E6CD50DB-D921-6243-93A2-9CA2FD69A804}"/>
          </ac:inkMkLst>
        </pc:inkChg>
        <pc:inkChg chg="add del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66" creationId="{0EC191ED-9710-044C-9417-0465D6D5EA1F}"/>
          </ac:inkMkLst>
        </pc:inkChg>
        <pc:inkChg chg="add del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67" creationId="{C616A624-A355-2C4B-A3A9-5450A0700AAC}"/>
          </ac:inkMkLst>
        </pc:inkChg>
        <pc:inkChg chg="add del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68" creationId="{B79F3E8A-6A99-7A4B-8C1B-1F1EB86E2609}"/>
          </ac:inkMkLst>
        </pc:inkChg>
        <pc:inkChg chg="add del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69" creationId="{1EB0CD65-EE94-984E-91F4-53DF116E67AB}"/>
          </ac:inkMkLst>
        </pc:inkChg>
        <pc:inkChg chg="add del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70" creationId="{26AC978D-4852-1044-81F5-79377DD49172}"/>
          </ac:inkMkLst>
        </pc:inkChg>
        <pc:inkChg chg="add del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71" creationId="{0DC19BE6-EFD2-0443-B9A7-262FCA1D5346}"/>
          </ac:inkMkLst>
        </pc:inkChg>
        <pc:inkChg chg="add del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72" creationId="{77A7E5BE-0554-4143-84C5-63D061AF89BE}"/>
          </ac:inkMkLst>
        </pc:inkChg>
        <pc:inkChg chg="add del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73" creationId="{BC3583E0-11B6-5240-9CFE-6A5CEDA2CC4F}"/>
          </ac:inkMkLst>
        </pc:inkChg>
        <pc:inkChg chg="add del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74" creationId="{A11BD633-D9CF-4045-984E-0E840A078BA1}"/>
          </ac:inkMkLst>
        </pc:inkChg>
        <pc:inkChg chg="add reco">
          <ac:chgData name="Evita Verheijden" userId="23580688_tp_dropbox" providerId="OAuth2" clId="{316A30A6-925B-7848-AB2B-E0828020D293}" dt="2020-01-22T17:15:38.581" v="1650"/>
          <ac:inkMkLst>
            <pc:docMk/>
            <pc:sldMk cId="2331610041" sldId="275"/>
            <ac:inkMk id="75" creationId="{D9500538-FBDD-774F-91B7-3CCAB4D0A631}"/>
          </ac:inkMkLst>
        </pc:inkChg>
        <pc:inkChg chg="add del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77" creationId="{FB6A7D29-445F-E048-9607-3E4BC637021A}"/>
          </ac:inkMkLst>
        </pc:inkChg>
        <pc:inkChg chg="add del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78" creationId="{98E6BF05-7D77-E349-8681-820A7D4A1745}"/>
          </ac:inkMkLst>
        </pc:inkChg>
        <pc:inkChg chg="add del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79" creationId="{8F18066F-6AE4-D043-918C-2523E9EDE3CA}"/>
          </ac:inkMkLst>
        </pc:inkChg>
        <pc:inkChg chg="add del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80" creationId="{DEC206F0-9182-B04F-A5F3-EBDC0B4B98E3}"/>
          </ac:inkMkLst>
        </pc:inkChg>
        <pc:inkChg chg="add del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81" creationId="{AE74102D-9C1A-C448-A18F-2B86C3DE7EA9}"/>
          </ac:inkMkLst>
        </pc:inkChg>
        <pc:inkChg chg="add del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82" creationId="{EE9BB39B-8DEE-4843-9259-3594A234AFCF}"/>
          </ac:inkMkLst>
        </pc:inkChg>
        <pc:inkChg chg="add del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83" creationId="{CDBC431E-B600-894E-ACAE-39123E7A7EF1}"/>
          </ac:inkMkLst>
        </pc:inkChg>
        <pc:inkChg chg="add del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84" creationId="{DBD18202-8608-2748-AF2F-30BDB568E622}"/>
          </ac:inkMkLst>
        </pc:inkChg>
        <pc:inkChg chg="add del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85" creationId="{3C7D168A-1831-E642-AF63-0DB6FDB32B03}"/>
          </ac:inkMkLst>
        </pc:inkChg>
        <pc:inkChg chg="add del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86" creationId="{E4D26E47-B974-BE41-81F2-E79A240ADF2C}"/>
          </ac:inkMkLst>
        </pc:inkChg>
        <pc:inkChg chg="add del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87" creationId="{6DB634C0-D368-0940-9521-472388963165}"/>
          </ac:inkMkLst>
        </pc:inkChg>
        <pc:inkChg chg="add reco">
          <ac:chgData name="Evita Verheijden" userId="23580688_tp_dropbox" providerId="OAuth2" clId="{316A30A6-925B-7848-AB2B-E0828020D293}" dt="2020-01-22T17:15:53.477" v="1662"/>
          <ac:inkMkLst>
            <pc:docMk/>
            <pc:sldMk cId="2331610041" sldId="275"/>
            <ac:inkMk id="88" creationId="{7C9AE441-31FF-4C45-8043-30E7457E89D7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90" creationId="{7FDFEFDD-864F-8C41-824E-C1E0375F86A2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91" creationId="{A0F4A566-2FA5-E64D-A934-68F7D2A0CB0A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92" creationId="{DA51334E-0918-3946-BA66-E55BE1C7F882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93" creationId="{37609D57-FF35-174A-A9BF-A341C8D9A9F9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94" creationId="{1C5364F8-62B4-BF40-BA63-74C37A751A2C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95" creationId="{ECB22682-88C4-684A-AFC1-90E761057FCD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96" creationId="{05930D4C-22F9-3345-8023-10E6848D3F0E}"/>
          </ac:inkMkLst>
        </pc:inkChg>
        <pc:inkChg chg="add">
          <ac:chgData name="Evita Verheijden" userId="23580688_tp_dropbox" providerId="OAuth2" clId="{316A30A6-925B-7848-AB2B-E0828020D293}" dt="2020-01-22T17:16:00.792" v="1670"/>
          <ac:inkMkLst>
            <pc:docMk/>
            <pc:sldMk cId="2331610041" sldId="275"/>
            <ac:inkMk id="97" creationId="{628F1184-B5F3-BF4B-8666-F551EEA13F21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98" creationId="{D17149D8-E8CF-8D47-970F-14627C1AEA49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99" creationId="{841B6AEE-A56C-5846-BC82-8AE6080D6B04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100" creationId="{A24E9600-067C-614A-81A2-83BA048491CF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101" creationId="{D8FA9653-635B-2E4E-B412-24DBF1E1A85E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102" creationId="{3377F35B-1F53-2D4E-84CB-5EB1779BF683}"/>
          </ac:inkMkLst>
        </pc:inkChg>
        <pc:inkChg chg="add del">
          <ac:chgData name="Evita Verheijden" userId="23580688_tp_dropbox" providerId="OAuth2" clId="{316A30A6-925B-7848-AB2B-E0828020D293}" dt="2020-01-22T17:16:06.564" v="1680"/>
          <ac:inkMkLst>
            <pc:docMk/>
            <pc:sldMk cId="2331610041" sldId="275"/>
            <ac:inkMk id="103" creationId="{00E4A00D-0041-7342-BE5F-1DBB73F67DA9}"/>
          </ac:inkMkLst>
        </pc:inkChg>
        <pc:inkChg chg="add del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104" creationId="{B45B35B2-61D8-2640-875C-28FE71BF153B}"/>
          </ac:inkMkLst>
        </pc:inkChg>
        <pc:inkChg chg="add del reco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105" creationId="{F8304C28-A32A-294D-905D-359284E2411E}"/>
          </ac:inkMkLst>
        </pc:inkChg>
        <pc:inkChg chg="add del reco">
          <ac:chgData name="Evita Verheijden" userId="23580688_tp_dropbox" providerId="OAuth2" clId="{316A30A6-925B-7848-AB2B-E0828020D293}" dt="2020-01-22T17:16:06.355" v="1679"/>
          <ac:inkMkLst>
            <pc:docMk/>
            <pc:sldMk cId="2331610041" sldId="275"/>
            <ac:inkMk id="106" creationId="{CEAE1BC3-1E5E-CE43-8B40-5216C1E161D7}"/>
          </ac:inkMkLst>
        </pc:inkChg>
        <pc:inkChg chg="add">
          <ac:chgData name="Evita Verheijden" userId="23580688_tp_dropbox" providerId="OAuth2" clId="{316A30A6-925B-7848-AB2B-E0828020D293}" dt="2020-01-22T17:16:07.692" v="1681"/>
          <ac:inkMkLst>
            <pc:docMk/>
            <pc:sldMk cId="2331610041" sldId="275"/>
            <ac:inkMk id="109" creationId="{77E0983F-C7E6-D64A-872C-2FFC3FBD8297}"/>
          </ac:inkMkLst>
        </pc:inkChg>
        <pc:inkChg chg="add del">
          <ac:chgData name="Evita Verheijden" userId="23580688_tp_dropbox" providerId="OAuth2" clId="{316A30A6-925B-7848-AB2B-E0828020D293}" dt="2020-01-22T17:16:12.512" v="1686"/>
          <ac:inkMkLst>
            <pc:docMk/>
            <pc:sldMk cId="2331610041" sldId="275"/>
            <ac:inkMk id="110" creationId="{FB00940A-6853-1446-8D3B-49C12DD4C2DB}"/>
          </ac:inkMkLst>
        </pc:inkChg>
        <pc:inkChg chg="add del">
          <ac:chgData name="Evita Verheijden" userId="23580688_tp_dropbox" providerId="OAuth2" clId="{316A30A6-925B-7848-AB2B-E0828020D293}" dt="2020-01-22T17:16:12.512" v="1686"/>
          <ac:inkMkLst>
            <pc:docMk/>
            <pc:sldMk cId="2331610041" sldId="275"/>
            <ac:inkMk id="111" creationId="{3A4358CC-97E3-474F-A431-E18350B8395B}"/>
          </ac:inkMkLst>
        </pc:inkChg>
        <pc:inkChg chg="add del reco">
          <ac:chgData name="Evita Verheijden" userId="23580688_tp_dropbox" providerId="OAuth2" clId="{316A30A6-925B-7848-AB2B-E0828020D293}" dt="2020-01-22T17:16:12.512" v="1686"/>
          <ac:inkMkLst>
            <pc:docMk/>
            <pc:sldMk cId="2331610041" sldId="275"/>
            <ac:inkMk id="112" creationId="{1EA323EE-7773-F342-AB68-E5A71114070F}"/>
          </ac:inkMkLst>
        </pc:inkChg>
        <pc:inkChg chg="add del">
          <ac:chgData name="Evita Verheijden" userId="23580688_tp_dropbox" providerId="OAuth2" clId="{316A30A6-925B-7848-AB2B-E0828020D293}" dt="2020-01-22T17:16:18.665" v="1693"/>
          <ac:inkMkLst>
            <pc:docMk/>
            <pc:sldMk cId="2331610041" sldId="275"/>
            <ac:inkMk id="114" creationId="{5243F9FE-2EA0-524B-9E14-D93A49572CA5}"/>
          </ac:inkMkLst>
        </pc:inkChg>
        <pc:inkChg chg="add del">
          <ac:chgData name="Evita Verheijden" userId="23580688_tp_dropbox" providerId="OAuth2" clId="{316A30A6-925B-7848-AB2B-E0828020D293}" dt="2020-01-22T17:16:18.467" v="1692"/>
          <ac:inkMkLst>
            <pc:docMk/>
            <pc:sldMk cId="2331610041" sldId="275"/>
            <ac:inkMk id="115" creationId="{C9FD3EE2-7829-E74D-A87D-FBCE06D22346}"/>
          </ac:inkMkLst>
        </pc:inkChg>
        <pc:inkChg chg="add del">
          <ac:chgData name="Evita Verheijden" userId="23580688_tp_dropbox" providerId="OAuth2" clId="{316A30A6-925B-7848-AB2B-E0828020D293}" dt="2020-01-22T17:16:18.242" v="1691"/>
          <ac:inkMkLst>
            <pc:docMk/>
            <pc:sldMk cId="2331610041" sldId="275"/>
            <ac:inkMk id="116" creationId="{501EA66D-A9A4-C14B-8AD1-707AEFED35EC}"/>
          </ac:inkMkLst>
        </pc:inkChg>
        <pc:inkChg chg="add del reco">
          <ac:chgData name="Evita Verheijden" userId="23580688_tp_dropbox" providerId="OAuth2" clId="{316A30A6-925B-7848-AB2B-E0828020D293}" dt="2020-01-22T17:16:18.242" v="1691"/>
          <ac:inkMkLst>
            <pc:docMk/>
            <pc:sldMk cId="2331610041" sldId="275"/>
            <ac:inkMk id="117" creationId="{D755B3D6-B4C2-0A4B-B6EF-2B5E9E352F21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19" creationId="{0134041A-8E80-264A-ADF1-9783C4206F43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20" creationId="{5D12C4BB-5A88-8E48-A3FF-1720BBEE364F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21" creationId="{C9C161D7-8D77-E24A-AD92-D894FDDF349C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22" creationId="{9252CF4F-FDC6-9341-81FE-510A261CC79D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23" creationId="{7C3E4D90-FD5B-5845-B91B-5B22B71EC08C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24" creationId="{0DF08767-E816-D04F-91B4-8801BD26DB37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25" creationId="{DF943C3B-E7DF-324F-8592-E48624F8249A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26" creationId="{D58882F0-8617-754A-AFB6-85DD0DE95BD6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27" creationId="{B08310C3-AF1B-6F41-9E55-4CFE6CC2DCFA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28" creationId="{EFD3DA82-CE4A-6D4F-96EC-73B494DE2ABF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29" creationId="{F4F45FF4-8426-A544-B413-619CD1CCEC11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30" creationId="{E43B21F7-05A2-534C-A504-E64848563D4F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31" creationId="{385EB25E-85A3-7141-B4A9-B99BB6E27AD5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32" creationId="{0A095910-CA7D-904B-AAB0-71809A8A1438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33" creationId="{D06EB757-71F0-3B4B-9A68-2E5494F86569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34" creationId="{8C153E53-5055-AF4C-A646-BDBFCC9D1B39}"/>
          </ac:inkMkLst>
        </pc:inkChg>
        <pc:inkChg chg="add del">
          <ac:chgData name="Evita Verheijden" userId="23580688_tp_dropbox" providerId="OAuth2" clId="{316A30A6-925B-7848-AB2B-E0828020D293}" dt="2020-01-22T17:16:32.245" v="1711"/>
          <ac:inkMkLst>
            <pc:docMk/>
            <pc:sldMk cId="2331610041" sldId="275"/>
            <ac:inkMk id="135" creationId="{B722A8AA-F23D-434D-93A2-E1C168E4BD19}"/>
          </ac:inkMkLst>
        </pc:inkChg>
        <pc:inkChg chg="add mod reco modStrokes">
          <ac:chgData name="Evita Verheijden" userId="23580688_tp_dropbox" providerId="OAuth2" clId="{316A30A6-925B-7848-AB2B-E0828020D293}" dt="2020-01-23T08:15:31.762" v="2104"/>
          <ac:inkMkLst>
            <pc:docMk/>
            <pc:sldMk cId="2331610041" sldId="275"/>
            <ac:inkMk id="136" creationId="{C53097AF-2839-B74B-A317-78C651B5CBBC}"/>
          </ac:inkMkLst>
        </pc:inkChg>
        <pc:inkChg chg="add del">
          <ac:chgData name="Evita Verheijden" userId="23580688_tp_dropbox" providerId="OAuth2" clId="{316A30A6-925B-7848-AB2B-E0828020D293}" dt="2020-01-22T17:16:33.562" v="1714"/>
          <ac:inkMkLst>
            <pc:docMk/>
            <pc:sldMk cId="2331610041" sldId="275"/>
            <ac:inkMk id="138" creationId="{0CA5F667-C36D-E246-A03D-0201F0ED4FE9}"/>
          </ac:inkMkLst>
        </pc:inkChg>
        <pc:inkChg chg="add del">
          <ac:chgData name="Evita Verheijden" userId="23580688_tp_dropbox" providerId="OAuth2" clId="{316A30A6-925B-7848-AB2B-E0828020D293}" dt="2020-01-22T17:16:33.562" v="1714"/>
          <ac:inkMkLst>
            <pc:docMk/>
            <pc:sldMk cId="2331610041" sldId="275"/>
            <ac:inkMk id="139" creationId="{24CFA924-EAD7-AF49-BF38-6BD013C7C9F6}"/>
          </ac:inkMkLst>
        </pc:inkChg>
        <pc:inkChg chg="add reco">
          <ac:chgData name="Evita Verheijden" userId="23580688_tp_dropbox" providerId="OAuth2" clId="{316A30A6-925B-7848-AB2B-E0828020D293}" dt="2020-01-22T17:16:33.562" v="1714"/>
          <ac:inkMkLst>
            <pc:docMk/>
            <pc:sldMk cId="2331610041" sldId="275"/>
            <ac:inkMk id="140" creationId="{916AFB37-0B03-254F-A7FA-D1A8A40A5D09}"/>
          </ac:inkMkLst>
        </pc:inkChg>
        <pc:inkChg chg="add del">
          <ac:chgData name="Evita Verheijden" userId="23580688_tp_dropbox" providerId="OAuth2" clId="{316A30A6-925B-7848-AB2B-E0828020D293}" dt="2020-01-22T17:16:45.745" v="1723"/>
          <ac:inkMkLst>
            <pc:docMk/>
            <pc:sldMk cId="2331610041" sldId="275"/>
            <ac:inkMk id="142" creationId="{16B85BC2-331D-8547-B60C-DB2D883240C9}"/>
          </ac:inkMkLst>
        </pc:inkChg>
        <pc:inkChg chg="add del">
          <ac:chgData name="Evita Verheijden" userId="23580688_tp_dropbox" providerId="OAuth2" clId="{316A30A6-925B-7848-AB2B-E0828020D293}" dt="2020-01-22T17:16:45.745" v="1723"/>
          <ac:inkMkLst>
            <pc:docMk/>
            <pc:sldMk cId="2331610041" sldId="275"/>
            <ac:inkMk id="143" creationId="{631F2B1D-1B7C-AA44-91D9-A9B1F8A8F61B}"/>
          </ac:inkMkLst>
        </pc:inkChg>
        <pc:inkChg chg="add del">
          <ac:chgData name="Evita Verheijden" userId="23580688_tp_dropbox" providerId="OAuth2" clId="{316A30A6-925B-7848-AB2B-E0828020D293}" dt="2020-01-22T17:16:45.745" v="1723"/>
          <ac:inkMkLst>
            <pc:docMk/>
            <pc:sldMk cId="2331610041" sldId="275"/>
            <ac:inkMk id="144" creationId="{10B1CB5A-55D4-7D42-802D-93557012CF2A}"/>
          </ac:inkMkLst>
        </pc:inkChg>
        <pc:inkChg chg="add del">
          <ac:chgData name="Evita Verheijden" userId="23580688_tp_dropbox" providerId="OAuth2" clId="{316A30A6-925B-7848-AB2B-E0828020D293}" dt="2020-01-22T17:16:45.745" v="1723"/>
          <ac:inkMkLst>
            <pc:docMk/>
            <pc:sldMk cId="2331610041" sldId="275"/>
            <ac:inkMk id="145" creationId="{A0A8888F-B851-8040-B623-B9EBEB4D5011}"/>
          </ac:inkMkLst>
        </pc:inkChg>
        <pc:inkChg chg="add del">
          <ac:chgData name="Evita Verheijden" userId="23580688_tp_dropbox" providerId="OAuth2" clId="{316A30A6-925B-7848-AB2B-E0828020D293}" dt="2020-01-22T17:16:45.745" v="1723"/>
          <ac:inkMkLst>
            <pc:docMk/>
            <pc:sldMk cId="2331610041" sldId="275"/>
            <ac:inkMk id="146" creationId="{97EA58AF-D048-2A41-B0A2-EDF2DA792003}"/>
          </ac:inkMkLst>
        </pc:inkChg>
        <pc:inkChg chg="add del">
          <ac:chgData name="Evita Verheijden" userId="23580688_tp_dropbox" providerId="OAuth2" clId="{316A30A6-925B-7848-AB2B-E0828020D293}" dt="2020-01-22T17:16:45.745" v="1723"/>
          <ac:inkMkLst>
            <pc:docMk/>
            <pc:sldMk cId="2331610041" sldId="275"/>
            <ac:inkMk id="147" creationId="{43C65D13-0FF6-8349-BC6C-F399C39A4CBA}"/>
          </ac:inkMkLst>
        </pc:inkChg>
        <pc:inkChg chg="add del">
          <ac:chgData name="Evita Verheijden" userId="23580688_tp_dropbox" providerId="OAuth2" clId="{316A30A6-925B-7848-AB2B-E0828020D293}" dt="2020-01-22T17:16:45.745" v="1723"/>
          <ac:inkMkLst>
            <pc:docMk/>
            <pc:sldMk cId="2331610041" sldId="275"/>
            <ac:inkMk id="148" creationId="{005151E4-BED3-1542-B875-8ACA6AD72457}"/>
          </ac:inkMkLst>
        </pc:inkChg>
        <pc:inkChg chg="add del">
          <ac:chgData name="Evita Verheijden" userId="23580688_tp_dropbox" providerId="OAuth2" clId="{316A30A6-925B-7848-AB2B-E0828020D293}" dt="2020-01-22T17:16:45.745" v="1723"/>
          <ac:inkMkLst>
            <pc:docMk/>
            <pc:sldMk cId="2331610041" sldId="275"/>
            <ac:inkMk id="149" creationId="{96A4598E-B288-984D-A6CB-66828DF22104}"/>
          </ac:inkMkLst>
        </pc:inkChg>
        <pc:inkChg chg="add mod reco">
          <ac:chgData name="Evita Verheijden" userId="23580688_tp_dropbox" providerId="OAuth2" clId="{316A30A6-925B-7848-AB2B-E0828020D293}" dt="2020-01-22T17:17:42.035" v="1742" actId="1076"/>
          <ac:inkMkLst>
            <pc:docMk/>
            <pc:sldMk cId="2331610041" sldId="275"/>
            <ac:inkMk id="150" creationId="{EBAD9876-164A-6141-8BBD-5D5F7CE98636}"/>
          </ac:inkMkLst>
        </pc:inkChg>
        <pc:inkChg chg="add del">
          <ac:chgData name="Evita Verheijden" userId="23580688_tp_dropbox" providerId="OAuth2" clId="{316A30A6-925B-7848-AB2B-E0828020D293}" dt="2020-01-22T17:16:52.298" v="1733"/>
          <ac:inkMkLst>
            <pc:docMk/>
            <pc:sldMk cId="2331610041" sldId="275"/>
            <ac:inkMk id="152" creationId="{889D269A-98C5-4246-9862-C0382E6D0BB9}"/>
          </ac:inkMkLst>
        </pc:inkChg>
        <pc:inkChg chg="add del">
          <ac:chgData name="Evita Verheijden" userId="23580688_tp_dropbox" providerId="OAuth2" clId="{316A30A6-925B-7848-AB2B-E0828020D293}" dt="2020-01-22T17:16:52.298" v="1733"/>
          <ac:inkMkLst>
            <pc:docMk/>
            <pc:sldMk cId="2331610041" sldId="275"/>
            <ac:inkMk id="153" creationId="{1819EC4C-FA3F-7241-A8A2-305B451A2D0F}"/>
          </ac:inkMkLst>
        </pc:inkChg>
        <pc:inkChg chg="add del">
          <ac:chgData name="Evita Verheijden" userId="23580688_tp_dropbox" providerId="OAuth2" clId="{316A30A6-925B-7848-AB2B-E0828020D293}" dt="2020-01-22T17:16:52.298" v="1733"/>
          <ac:inkMkLst>
            <pc:docMk/>
            <pc:sldMk cId="2331610041" sldId="275"/>
            <ac:inkMk id="154" creationId="{4C0B407E-5411-3248-BE41-8AD05E6C8C27}"/>
          </ac:inkMkLst>
        </pc:inkChg>
        <pc:inkChg chg="add del">
          <ac:chgData name="Evita Verheijden" userId="23580688_tp_dropbox" providerId="OAuth2" clId="{316A30A6-925B-7848-AB2B-E0828020D293}" dt="2020-01-22T17:16:52.298" v="1733"/>
          <ac:inkMkLst>
            <pc:docMk/>
            <pc:sldMk cId="2331610041" sldId="275"/>
            <ac:inkMk id="155" creationId="{D3B2B847-563C-9848-A50D-FAC5B3CDE655}"/>
          </ac:inkMkLst>
        </pc:inkChg>
        <pc:inkChg chg="add del">
          <ac:chgData name="Evita Verheijden" userId="23580688_tp_dropbox" providerId="OAuth2" clId="{316A30A6-925B-7848-AB2B-E0828020D293}" dt="2020-01-22T17:16:52.298" v="1733"/>
          <ac:inkMkLst>
            <pc:docMk/>
            <pc:sldMk cId="2331610041" sldId="275"/>
            <ac:inkMk id="156" creationId="{AEC5FA70-C771-4743-B390-4EFCD2DB4B88}"/>
          </ac:inkMkLst>
        </pc:inkChg>
        <pc:inkChg chg="add del">
          <ac:chgData name="Evita Verheijden" userId="23580688_tp_dropbox" providerId="OAuth2" clId="{316A30A6-925B-7848-AB2B-E0828020D293}" dt="2020-01-22T17:16:52.298" v="1733"/>
          <ac:inkMkLst>
            <pc:docMk/>
            <pc:sldMk cId="2331610041" sldId="275"/>
            <ac:inkMk id="157" creationId="{FAC20FFB-7EEA-1243-A97A-08C67C2BFBC2}"/>
          </ac:inkMkLst>
        </pc:inkChg>
        <pc:inkChg chg="add del">
          <ac:chgData name="Evita Verheijden" userId="23580688_tp_dropbox" providerId="OAuth2" clId="{316A30A6-925B-7848-AB2B-E0828020D293}" dt="2020-01-22T17:16:52.298" v="1733"/>
          <ac:inkMkLst>
            <pc:docMk/>
            <pc:sldMk cId="2331610041" sldId="275"/>
            <ac:inkMk id="158" creationId="{CEDE15DF-E48E-2C43-839A-2CF8221A3EB7}"/>
          </ac:inkMkLst>
        </pc:inkChg>
        <pc:inkChg chg="add del">
          <ac:chgData name="Evita Verheijden" userId="23580688_tp_dropbox" providerId="OAuth2" clId="{316A30A6-925B-7848-AB2B-E0828020D293}" dt="2020-01-22T17:16:52.298" v="1733"/>
          <ac:inkMkLst>
            <pc:docMk/>
            <pc:sldMk cId="2331610041" sldId="275"/>
            <ac:inkMk id="159" creationId="{955AB448-B515-CF4F-8953-B11BE716D563}"/>
          </ac:inkMkLst>
        </pc:inkChg>
        <pc:inkChg chg="add del">
          <ac:chgData name="Evita Verheijden" userId="23580688_tp_dropbox" providerId="OAuth2" clId="{316A30A6-925B-7848-AB2B-E0828020D293}" dt="2020-01-22T17:16:52.298" v="1733"/>
          <ac:inkMkLst>
            <pc:docMk/>
            <pc:sldMk cId="2331610041" sldId="275"/>
            <ac:inkMk id="160" creationId="{E0E795DC-FD80-B846-AC1E-FE01CC29F2AD}"/>
          </ac:inkMkLst>
        </pc:inkChg>
        <pc:inkChg chg="add mod reco">
          <ac:chgData name="Evita Verheijden" userId="23580688_tp_dropbox" providerId="OAuth2" clId="{316A30A6-925B-7848-AB2B-E0828020D293}" dt="2020-01-22T17:17:42.035" v="1742" actId="1076"/>
          <ac:inkMkLst>
            <pc:docMk/>
            <pc:sldMk cId="2331610041" sldId="275"/>
            <ac:inkMk id="161" creationId="{49F0CB9C-28B2-5A46-8B19-7A3F7AEC3A1B}"/>
          </ac:inkMkLst>
        </pc:inkChg>
        <pc:inkChg chg="add del">
          <ac:chgData name="Evita Verheijden" userId="23580688_tp_dropbox" providerId="OAuth2" clId="{316A30A6-925B-7848-AB2B-E0828020D293}" dt="2020-01-22T17:18:08.644" v="1754"/>
          <ac:inkMkLst>
            <pc:docMk/>
            <pc:sldMk cId="2331610041" sldId="275"/>
            <ac:inkMk id="163" creationId="{8733ADEF-20C7-2E4A-A9CA-09E441D39421}"/>
          </ac:inkMkLst>
        </pc:inkChg>
        <pc:inkChg chg="add del">
          <ac:chgData name="Evita Verheijden" userId="23580688_tp_dropbox" providerId="OAuth2" clId="{316A30A6-925B-7848-AB2B-E0828020D293}" dt="2020-01-22T17:18:08.080" v="1753"/>
          <ac:inkMkLst>
            <pc:docMk/>
            <pc:sldMk cId="2331610041" sldId="275"/>
            <ac:inkMk id="164" creationId="{83F34D6F-9587-AD44-8868-11CEA73148BE}"/>
          </ac:inkMkLst>
        </pc:inkChg>
        <pc:inkChg chg="add del mod">
          <ac:chgData name="Evita Verheijden" userId="23580688_tp_dropbox" providerId="OAuth2" clId="{316A30A6-925B-7848-AB2B-E0828020D293}" dt="2020-01-22T17:18:07.409" v="1752"/>
          <ac:inkMkLst>
            <pc:docMk/>
            <pc:sldMk cId="2331610041" sldId="275"/>
            <ac:inkMk id="165" creationId="{2A0C8734-8A8A-944D-A5F5-686AB1557E5B}"/>
          </ac:inkMkLst>
        </pc:inkChg>
        <pc:inkChg chg="add del mod reco">
          <ac:chgData name="Evita Verheijden" userId="23580688_tp_dropbox" providerId="OAuth2" clId="{316A30A6-925B-7848-AB2B-E0828020D293}" dt="2020-01-22T17:18:07.409" v="1752"/>
          <ac:inkMkLst>
            <pc:docMk/>
            <pc:sldMk cId="2331610041" sldId="275"/>
            <ac:inkMk id="166" creationId="{D9026359-FBF2-C248-B2F7-7D88A2A4D4D7}"/>
          </ac:inkMkLst>
        </pc:inkChg>
        <pc:inkChg chg="add del">
          <ac:chgData name="Evita Verheijden" userId="23580688_tp_dropbox" providerId="OAuth2" clId="{316A30A6-925B-7848-AB2B-E0828020D293}" dt="2020-01-22T17:18:15.634" v="1758"/>
          <ac:inkMkLst>
            <pc:docMk/>
            <pc:sldMk cId="2331610041" sldId="275"/>
            <ac:inkMk id="168" creationId="{6FA01C3F-87A0-7149-8F4D-A0C7D55DBB95}"/>
          </ac:inkMkLst>
        </pc:inkChg>
        <pc:inkChg chg="add del">
          <ac:chgData name="Evita Verheijden" userId="23580688_tp_dropbox" providerId="OAuth2" clId="{316A30A6-925B-7848-AB2B-E0828020D293}" dt="2020-01-22T17:18:15.634" v="1758"/>
          <ac:inkMkLst>
            <pc:docMk/>
            <pc:sldMk cId="2331610041" sldId="275"/>
            <ac:inkMk id="169" creationId="{FB14B4ED-D6A6-D541-9C43-24B0CB10CE9B}"/>
          </ac:inkMkLst>
        </pc:inkChg>
        <pc:inkChg chg="add">
          <ac:chgData name="Evita Verheijden" userId="23580688_tp_dropbox" providerId="OAuth2" clId="{316A30A6-925B-7848-AB2B-E0828020D293}" dt="2020-01-22T17:18:14.888" v="1757"/>
          <ac:inkMkLst>
            <pc:docMk/>
            <pc:sldMk cId="2331610041" sldId="275"/>
            <ac:inkMk id="170" creationId="{D1E00677-8E7F-8244-9F8A-089D455C4DAC}"/>
          </ac:inkMkLst>
        </pc:inkChg>
        <pc:inkChg chg="add reco">
          <ac:chgData name="Evita Verheijden" userId="23580688_tp_dropbox" providerId="OAuth2" clId="{316A30A6-925B-7848-AB2B-E0828020D293}" dt="2020-01-22T17:18:15.634" v="1758"/>
          <ac:inkMkLst>
            <pc:docMk/>
            <pc:sldMk cId="2331610041" sldId="275"/>
            <ac:inkMk id="171" creationId="{41F2448C-B6B6-B749-8D64-FCBA6F91DB8A}"/>
          </ac:inkMkLst>
        </pc:inkChg>
      </pc:sldChg>
      <pc:sldChg chg="addSp delSp modSp add">
        <pc:chgData name="Evita Verheijden" userId="23580688_tp_dropbox" providerId="OAuth2" clId="{316A30A6-925B-7848-AB2B-E0828020D293}" dt="2020-01-22T17:31:32.180" v="1961"/>
        <pc:sldMkLst>
          <pc:docMk/>
          <pc:sldMk cId="3763979781" sldId="278"/>
        </pc:sldMkLst>
        <pc:spChg chg="del">
          <ac:chgData name="Evita Verheijden" userId="23580688_tp_dropbox" providerId="OAuth2" clId="{316A30A6-925B-7848-AB2B-E0828020D293}" dt="2020-01-22T17:30:59.060" v="1943" actId="478"/>
          <ac:spMkLst>
            <pc:docMk/>
            <pc:sldMk cId="3763979781" sldId="278"/>
            <ac:spMk id="4" creationId="{7438E9F5-C7AE-4551-8C2D-0FEA2DEB1CC7}"/>
          </ac:spMkLst>
        </pc:spChg>
        <pc:inkChg chg="add">
          <ac:chgData name="Evita Verheijden" userId="23580688_tp_dropbox" providerId="OAuth2" clId="{316A30A6-925B-7848-AB2B-E0828020D293}" dt="2020-01-22T17:31:25.919" v="1949"/>
          <ac:inkMkLst>
            <pc:docMk/>
            <pc:sldMk cId="3763979781" sldId="278"/>
            <ac:inkMk id="2" creationId="{E3C91901-560F-3C44-9537-5152573E9464}"/>
          </ac:inkMkLst>
        </pc:inkChg>
        <pc:inkChg chg="add del">
          <ac:chgData name="Evita Verheijden" userId="23580688_tp_dropbox" providerId="OAuth2" clId="{316A30A6-925B-7848-AB2B-E0828020D293}" dt="2020-01-22T17:31:32.180" v="1961"/>
          <ac:inkMkLst>
            <pc:docMk/>
            <pc:sldMk cId="3763979781" sldId="278"/>
            <ac:inkMk id="3" creationId="{F3615BAD-03BD-7442-978A-6D66CE153C21}"/>
          </ac:inkMkLst>
        </pc:inkChg>
        <pc:inkChg chg="add del">
          <ac:chgData name="Evita Verheijden" userId="23580688_tp_dropbox" providerId="OAuth2" clId="{316A30A6-925B-7848-AB2B-E0828020D293}" dt="2020-01-22T17:31:32.180" v="1961"/>
          <ac:inkMkLst>
            <pc:docMk/>
            <pc:sldMk cId="3763979781" sldId="278"/>
            <ac:inkMk id="5" creationId="{E58B2D85-AE58-A043-B021-F3A2D12F9951}"/>
          </ac:inkMkLst>
        </pc:inkChg>
        <pc:inkChg chg="add del">
          <ac:chgData name="Evita Verheijden" userId="23580688_tp_dropbox" providerId="OAuth2" clId="{316A30A6-925B-7848-AB2B-E0828020D293}" dt="2020-01-22T17:31:32.180" v="1961"/>
          <ac:inkMkLst>
            <pc:docMk/>
            <pc:sldMk cId="3763979781" sldId="278"/>
            <ac:inkMk id="6" creationId="{5003452C-2722-2346-B67E-E67367EB797F}"/>
          </ac:inkMkLst>
        </pc:inkChg>
        <pc:inkChg chg="add del">
          <ac:chgData name="Evita Verheijden" userId="23580688_tp_dropbox" providerId="OAuth2" clId="{316A30A6-925B-7848-AB2B-E0828020D293}" dt="2020-01-22T17:31:32.180" v="1961"/>
          <ac:inkMkLst>
            <pc:docMk/>
            <pc:sldMk cId="3763979781" sldId="278"/>
            <ac:inkMk id="7" creationId="{7478E825-2FE8-7343-A8F3-891D92D5F876}"/>
          </ac:inkMkLst>
        </pc:inkChg>
        <pc:inkChg chg="add del">
          <ac:chgData name="Evita Verheijden" userId="23580688_tp_dropbox" providerId="OAuth2" clId="{316A30A6-925B-7848-AB2B-E0828020D293}" dt="2020-01-22T17:31:32.180" v="1961"/>
          <ac:inkMkLst>
            <pc:docMk/>
            <pc:sldMk cId="3763979781" sldId="278"/>
            <ac:inkMk id="8" creationId="{4EA8720E-3288-A145-9C08-2378779FE359}"/>
          </ac:inkMkLst>
        </pc:inkChg>
        <pc:inkChg chg="add del">
          <ac:chgData name="Evita Verheijden" userId="23580688_tp_dropbox" providerId="OAuth2" clId="{316A30A6-925B-7848-AB2B-E0828020D293}" dt="2020-01-22T17:31:32.180" v="1961"/>
          <ac:inkMkLst>
            <pc:docMk/>
            <pc:sldMk cId="3763979781" sldId="278"/>
            <ac:inkMk id="10" creationId="{29222CFA-A5F1-9B4A-A08F-E70C67133529}"/>
          </ac:inkMkLst>
        </pc:inkChg>
        <pc:inkChg chg="add del">
          <ac:chgData name="Evita Verheijden" userId="23580688_tp_dropbox" providerId="OAuth2" clId="{316A30A6-925B-7848-AB2B-E0828020D293}" dt="2020-01-22T17:31:32.180" v="1961"/>
          <ac:inkMkLst>
            <pc:docMk/>
            <pc:sldMk cId="3763979781" sldId="278"/>
            <ac:inkMk id="12" creationId="{2063816B-7906-B44C-A8D3-2F47D30D4335}"/>
          </ac:inkMkLst>
        </pc:inkChg>
        <pc:inkChg chg="add del">
          <ac:chgData name="Evita Verheijden" userId="23580688_tp_dropbox" providerId="OAuth2" clId="{316A30A6-925B-7848-AB2B-E0828020D293}" dt="2020-01-22T17:31:32.180" v="1961"/>
          <ac:inkMkLst>
            <pc:docMk/>
            <pc:sldMk cId="3763979781" sldId="278"/>
            <ac:inkMk id="14" creationId="{8D3972E8-B154-5F40-A882-11809B3B57A2}"/>
          </ac:inkMkLst>
        </pc:inkChg>
        <pc:inkChg chg="add del">
          <ac:chgData name="Evita Verheijden" userId="23580688_tp_dropbox" providerId="OAuth2" clId="{316A30A6-925B-7848-AB2B-E0828020D293}" dt="2020-01-22T17:31:32.180" v="1961"/>
          <ac:inkMkLst>
            <pc:docMk/>
            <pc:sldMk cId="3763979781" sldId="278"/>
            <ac:inkMk id="15" creationId="{8A62C7C0-8894-B342-B541-7EB6A76AA2BF}"/>
          </ac:inkMkLst>
        </pc:inkChg>
        <pc:inkChg chg="add reco">
          <ac:chgData name="Evita Verheijden" userId="23580688_tp_dropbox" providerId="OAuth2" clId="{316A30A6-925B-7848-AB2B-E0828020D293}" dt="2020-01-22T17:31:32.180" v="1961"/>
          <ac:inkMkLst>
            <pc:docMk/>
            <pc:sldMk cId="3763979781" sldId="278"/>
            <ac:inkMk id="16" creationId="{F65B5C97-7BF9-BA4E-85D2-FB30AFD6A1FA}"/>
          </ac:inkMkLst>
        </pc:inkChg>
        <pc:inkChg chg="mod">
          <ac:chgData name="Evita Verheijden" userId="23580688_tp_dropbox" providerId="OAuth2" clId="{316A30A6-925B-7848-AB2B-E0828020D293}" dt="2020-01-22T17:31:18.221" v="1947" actId="1076"/>
          <ac:inkMkLst>
            <pc:docMk/>
            <pc:sldMk cId="3763979781" sldId="278"/>
            <ac:inkMk id="29" creationId="{37A492A5-ECFF-8D43-A8E5-A31B24595620}"/>
          </ac:inkMkLst>
        </pc:inkChg>
        <pc:inkChg chg="mod modStrokes">
          <ac:chgData name="Evita Verheijden" userId="23580688_tp_dropbox" providerId="OAuth2" clId="{316A30A6-925B-7848-AB2B-E0828020D293}" dt="2020-01-22T17:31:23.498" v="1948"/>
          <ac:inkMkLst>
            <pc:docMk/>
            <pc:sldMk cId="3763979781" sldId="278"/>
            <ac:inkMk id="30" creationId="{F824A318-F1DE-384C-A77A-692DA024416E}"/>
          </ac:inkMkLst>
        </pc:inkChg>
        <pc:inkChg chg="mod">
          <ac:chgData name="Evita Verheijden" userId="23580688_tp_dropbox" providerId="OAuth2" clId="{316A30A6-925B-7848-AB2B-E0828020D293}" dt="2020-01-22T17:31:18.221" v="1947" actId="1076"/>
          <ac:inkMkLst>
            <pc:docMk/>
            <pc:sldMk cId="3763979781" sldId="278"/>
            <ac:inkMk id="33" creationId="{EE7A5F89-D9E5-234F-9A0A-34F3220604E4}"/>
          </ac:inkMkLst>
        </pc:inkChg>
        <pc:inkChg chg="mod">
          <ac:chgData name="Evita Verheijden" userId="23580688_tp_dropbox" providerId="OAuth2" clId="{316A30A6-925B-7848-AB2B-E0828020D293}" dt="2020-01-22T17:31:18.221" v="1947" actId="1076"/>
          <ac:inkMkLst>
            <pc:docMk/>
            <pc:sldMk cId="3763979781" sldId="278"/>
            <ac:inkMk id="34" creationId="{D8F00816-0A7C-A746-88EC-E9ADB8C2C97B}"/>
          </ac:inkMkLst>
        </pc:inkChg>
        <pc:inkChg chg="mod">
          <ac:chgData name="Evita Verheijden" userId="23580688_tp_dropbox" providerId="OAuth2" clId="{316A30A6-925B-7848-AB2B-E0828020D293}" dt="2020-01-22T17:31:18.221" v="1947" actId="1076"/>
          <ac:inkMkLst>
            <pc:docMk/>
            <pc:sldMk cId="3763979781" sldId="278"/>
            <ac:inkMk id="46" creationId="{313835DB-4ED2-9448-9853-03E73B72381A}"/>
          </ac:inkMkLst>
        </pc:inkChg>
      </pc:sldChg>
      <pc:sldChg chg="addSp delSp modSp add">
        <pc:chgData name="Evita Verheijden" userId="23580688_tp_dropbox" providerId="OAuth2" clId="{316A30A6-925B-7848-AB2B-E0828020D293}" dt="2020-01-22T17:32:17.132" v="1985" actId="1076"/>
        <pc:sldMkLst>
          <pc:docMk/>
          <pc:sldMk cId="4271854197" sldId="279"/>
        </pc:sldMkLst>
        <pc:spChg chg="del">
          <ac:chgData name="Evita Verheijden" userId="23580688_tp_dropbox" providerId="OAuth2" clId="{316A30A6-925B-7848-AB2B-E0828020D293}" dt="2020-01-22T17:31:44.240" v="1963" actId="478"/>
          <ac:spMkLst>
            <pc:docMk/>
            <pc:sldMk cId="4271854197" sldId="279"/>
            <ac:spMk id="4" creationId="{7438E9F5-C7AE-4551-8C2D-0FEA2DEB1CC7}"/>
          </ac:spMkLst>
        </pc:spChg>
        <pc:inkChg chg="add del">
          <ac:chgData name="Evita Verheijden" userId="23580688_tp_dropbox" providerId="OAuth2" clId="{316A30A6-925B-7848-AB2B-E0828020D293}" dt="2020-01-22T17:31:57.541" v="1972"/>
          <ac:inkMkLst>
            <pc:docMk/>
            <pc:sldMk cId="4271854197" sldId="279"/>
            <ac:inkMk id="2" creationId="{CAC82E81-0B18-E946-90AA-7F6016772D8F}"/>
          </ac:inkMkLst>
        </pc:inkChg>
        <pc:inkChg chg="add del">
          <ac:chgData name="Evita Verheijden" userId="23580688_tp_dropbox" providerId="OAuth2" clId="{316A30A6-925B-7848-AB2B-E0828020D293}" dt="2020-01-22T17:31:57.541" v="1972"/>
          <ac:inkMkLst>
            <pc:docMk/>
            <pc:sldMk cId="4271854197" sldId="279"/>
            <ac:inkMk id="3" creationId="{BE0B5F07-BF49-0F47-80D2-031F56E2E5CC}"/>
          </ac:inkMkLst>
        </pc:inkChg>
        <pc:inkChg chg="add del">
          <ac:chgData name="Evita Verheijden" userId="23580688_tp_dropbox" providerId="OAuth2" clId="{316A30A6-925B-7848-AB2B-E0828020D293}" dt="2020-01-22T17:31:57.541" v="1972"/>
          <ac:inkMkLst>
            <pc:docMk/>
            <pc:sldMk cId="4271854197" sldId="279"/>
            <ac:inkMk id="5" creationId="{D226757F-C8A2-1B46-95A3-4AB522A3C65C}"/>
          </ac:inkMkLst>
        </pc:inkChg>
        <pc:inkChg chg="add del">
          <ac:chgData name="Evita Verheijden" userId="23580688_tp_dropbox" providerId="OAuth2" clId="{316A30A6-925B-7848-AB2B-E0828020D293}" dt="2020-01-22T17:31:57.541" v="1972"/>
          <ac:inkMkLst>
            <pc:docMk/>
            <pc:sldMk cId="4271854197" sldId="279"/>
            <ac:inkMk id="6" creationId="{A2B02846-CFFB-F14D-99F6-FA2897B00891}"/>
          </ac:inkMkLst>
        </pc:inkChg>
        <pc:inkChg chg="add del">
          <ac:chgData name="Evita Verheijden" userId="23580688_tp_dropbox" providerId="OAuth2" clId="{316A30A6-925B-7848-AB2B-E0828020D293}" dt="2020-01-22T17:31:57.541" v="1972"/>
          <ac:inkMkLst>
            <pc:docMk/>
            <pc:sldMk cId="4271854197" sldId="279"/>
            <ac:inkMk id="7" creationId="{2B45568B-86C4-1A49-9CC4-E83166906BB8}"/>
          </ac:inkMkLst>
        </pc:inkChg>
        <pc:inkChg chg="add del">
          <ac:chgData name="Evita Verheijden" userId="23580688_tp_dropbox" providerId="OAuth2" clId="{316A30A6-925B-7848-AB2B-E0828020D293}" dt="2020-01-22T17:31:57.541" v="1972"/>
          <ac:inkMkLst>
            <pc:docMk/>
            <pc:sldMk cId="4271854197" sldId="279"/>
            <ac:inkMk id="8" creationId="{3E43439F-FFA8-3347-BAA3-D21087FFC9DB}"/>
          </ac:inkMkLst>
        </pc:inkChg>
        <pc:inkChg chg="add del">
          <ac:chgData name="Evita Verheijden" userId="23580688_tp_dropbox" providerId="OAuth2" clId="{316A30A6-925B-7848-AB2B-E0828020D293}" dt="2020-01-22T17:31:57.541" v="1972"/>
          <ac:inkMkLst>
            <pc:docMk/>
            <pc:sldMk cId="4271854197" sldId="279"/>
            <ac:inkMk id="10" creationId="{7DC6C89E-28B0-A444-8869-843260E44C07}"/>
          </ac:inkMkLst>
        </pc:inkChg>
        <pc:inkChg chg="add del">
          <ac:chgData name="Evita Verheijden" userId="23580688_tp_dropbox" providerId="OAuth2" clId="{316A30A6-925B-7848-AB2B-E0828020D293}" dt="2020-01-22T17:31:57.541" v="1972"/>
          <ac:inkMkLst>
            <pc:docMk/>
            <pc:sldMk cId="4271854197" sldId="279"/>
            <ac:inkMk id="12" creationId="{5693376F-834A-074C-B0DA-903E5D244280}"/>
          </ac:inkMkLst>
        </pc:inkChg>
        <pc:inkChg chg="add del reco">
          <ac:chgData name="Evita Verheijden" userId="23580688_tp_dropbox" providerId="OAuth2" clId="{316A30A6-925B-7848-AB2B-E0828020D293}" dt="2020-01-22T17:32:10.297" v="1982" actId="478"/>
          <ac:inkMkLst>
            <pc:docMk/>
            <pc:sldMk cId="4271854197" sldId="279"/>
            <ac:inkMk id="14" creationId="{678E1E4D-7B59-0D43-BC8E-1CB32274551A}"/>
          </ac:inkMkLst>
        </pc:inkChg>
        <pc:inkChg chg="add del">
          <ac:chgData name="Evita Verheijden" userId="23580688_tp_dropbox" providerId="OAuth2" clId="{316A30A6-925B-7848-AB2B-E0828020D293}" dt="2020-01-22T17:32:07.027" v="1981"/>
          <ac:inkMkLst>
            <pc:docMk/>
            <pc:sldMk cId="4271854197" sldId="279"/>
            <ac:inkMk id="16" creationId="{DCC07BF7-F190-824F-8D66-92B513AE08E1}"/>
          </ac:inkMkLst>
        </pc:inkChg>
        <pc:inkChg chg="add del">
          <ac:chgData name="Evita Verheijden" userId="23580688_tp_dropbox" providerId="OAuth2" clId="{316A30A6-925B-7848-AB2B-E0828020D293}" dt="2020-01-22T17:32:07.027" v="1981"/>
          <ac:inkMkLst>
            <pc:docMk/>
            <pc:sldMk cId="4271854197" sldId="279"/>
            <ac:inkMk id="17" creationId="{A913697A-6D37-CD4A-8121-5C067CF0CD23}"/>
          </ac:inkMkLst>
        </pc:inkChg>
        <pc:inkChg chg="add del">
          <ac:chgData name="Evita Verheijden" userId="23580688_tp_dropbox" providerId="OAuth2" clId="{316A30A6-925B-7848-AB2B-E0828020D293}" dt="2020-01-22T17:32:07.027" v="1981"/>
          <ac:inkMkLst>
            <pc:docMk/>
            <pc:sldMk cId="4271854197" sldId="279"/>
            <ac:inkMk id="18" creationId="{61DA3E1E-086D-C644-9AE6-8E3675076859}"/>
          </ac:inkMkLst>
        </pc:inkChg>
        <pc:inkChg chg="add del">
          <ac:chgData name="Evita Verheijden" userId="23580688_tp_dropbox" providerId="OAuth2" clId="{316A30A6-925B-7848-AB2B-E0828020D293}" dt="2020-01-22T17:32:07.027" v="1981"/>
          <ac:inkMkLst>
            <pc:docMk/>
            <pc:sldMk cId="4271854197" sldId="279"/>
            <ac:inkMk id="19" creationId="{BFF0AE34-9DC7-EA47-83A5-F62308BB302D}"/>
          </ac:inkMkLst>
        </pc:inkChg>
        <pc:inkChg chg="add del">
          <ac:chgData name="Evita Verheijden" userId="23580688_tp_dropbox" providerId="OAuth2" clId="{316A30A6-925B-7848-AB2B-E0828020D293}" dt="2020-01-22T17:32:07.027" v="1981"/>
          <ac:inkMkLst>
            <pc:docMk/>
            <pc:sldMk cId="4271854197" sldId="279"/>
            <ac:inkMk id="20" creationId="{7A6AD56C-FD11-DF45-B730-458DB8D18212}"/>
          </ac:inkMkLst>
        </pc:inkChg>
        <pc:inkChg chg="add del">
          <ac:chgData name="Evita Verheijden" userId="23580688_tp_dropbox" providerId="OAuth2" clId="{316A30A6-925B-7848-AB2B-E0828020D293}" dt="2020-01-22T17:32:07.027" v="1981"/>
          <ac:inkMkLst>
            <pc:docMk/>
            <pc:sldMk cId="4271854197" sldId="279"/>
            <ac:inkMk id="21" creationId="{B69E930E-BB94-9949-A253-8D1DDF9B21BE}"/>
          </ac:inkMkLst>
        </pc:inkChg>
        <pc:inkChg chg="add del">
          <ac:chgData name="Evita Verheijden" userId="23580688_tp_dropbox" providerId="OAuth2" clId="{316A30A6-925B-7848-AB2B-E0828020D293}" dt="2020-01-22T17:32:07.027" v="1981"/>
          <ac:inkMkLst>
            <pc:docMk/>
            <pc:sldMk cId="4271854197" sldId="279"/>
            <ac:inkMk id="22" creationId="{93746E50-BBB8-804D-A127-743A45A89BB3}"/>
          </ac:inkMkLst>
        </pc:inkChg>
        <pc:inkChg chg="add del">
          <ac:chgData name="Evita Verheijden" userId="23580688_tp_dropbox" providerId="OAuth2" clId="{316A30A6-925B-7848-AB2B-E0828020D293}" dt="2020-01-22T17:32:07.027" v="1981"/>
          <ac:inkMkLst>
            <pc:docMk/>
            <pc:sldMk cId="4271854197" sldId="279"/>
            <ac:inkMk id="23" creationId="{073737E4-309D-6840-99D4-FAD216257C13}"/>
          </ac:inkMkLst>
        </pc:inkChg>
        <pc:inkChg chg="add mod reco">
          <ac:chgData name="Evita Verheijden" userId="23580688_tp_dropbox" providerId="OAuth2" clId="{316A30A6-925B-7848-AB2B-E0828020D293}" dt="2020-01-22T17:32:17.132" v="1985" actId="1076"/>
          <ac:inkMkLst>
            <pc:docMk/>
            <pc:sldMk cId="4271854197" sldId="279"/>
            <ac:inkMk id="24" creationId="{707C0C2B-2A88-F344-ABD3-CC8A5E09392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3T08:11:33.167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413 99 11721 208563 76019,'9'0'205'0'0,"6"-7"1"0"0,-8 3 42 1123 0,4-7 0-1123 0,-2 6 519 677 0,-4-6-240-28 0,-3 0 0-649 0,6-5-193 571 0,-8-1 1-571 0,-8 8-176 405 0,-3 3 1-405 0,-3 5-1 0 0,-3 1-112 55 0,1 0 0-55 0,-1 0 0 0 0,1 0 0 0 0,-1 0-24 0 0,1 0 0 0 0,-1 5 0 0 0,1 2 0 0 0,-1 3-33 0 0,1 2 0 0 0,-1 3 0 0 0,1 2 0 0 0,-1-1-63 0 0,1 0 1 0 0,-1 1 0 0 0,1 1 0 0 0,-1 2 101 0 0,1 2 1 0 0,1 0 0 0 0,2-3 0 0 0,4 1 10 0 0,2 2 0 0 0,-4 2 0 0 0,6-4 0 0 0,1 4-14 0 0,2 1 1 0 0,2-5-1 0 0,0 4 1 0 0,2-2-24-692 0,3 0 1 692 0,-1 6-1 0 0,7-6 1 0 0,2-2-44-1822 0,1-2 0 1822 0,8-1 1 0 0,0-3-1 0 0,0-3-52-1602 0,2-5 1 1602 0,-5 1 0 0 0,4-1 0 0 0,-1-3 30-952 0,0-1 1 952 0,0-2 0 0 0,-5 0 0 0 0,-3-2-76-400 0,-3-3 0 400 0,2 1 1 0 0,-5-5 41-49 0,1 2 0 49 0,-6-1 182 0 0,3 3 1 0 0,-6 3-1 0 0,-6-4 37 0 0,-5 5 0 0 0,2 1 0 0 0,-2 0-67 0 0,-2 0 0 0 0,-1 0 0 0 0,-3 0-1 0 0,1 0 1 0 0,-1 1 0 0 0,1 3 0 0 0,-1 3-35 0 0,1 3 0 0 0,-1-5 0 0 0,1 6 1 0 0,-1 0-8-159 0,1-2 0 159 0,-1 6 1 0 0,1-4-1 0 0,-1 3-20-612 0,1 3 0 612 0,-1-1 1 0 0,3 1-1 0 0,1-1-25-514 0,2 1 1 514 0,2 1 0 0 0,-4 2 0 0 0,4 2 58-451 0,2-2 0 451 0,1 4 0 0 0,4 0 0 0 0,-1 0-29-362 0,-3 0 0 362 0,1-2 0 0 0,5-6 0 0 0,0 1-12-767 0,0-1 1 767 0,5 1 0 0 0,2-1 0 0 0,3-1 12-1237 0,2-4 0 1237 0,3-2 0 0 0,3-5 1 0 0,3 1-147-718 0,0-1 0 718 0,7-2 0 0 0,-4-2 0 0 0,0 0-33-157 0,-1 0 0 157 0,-1-6 1 0 0,-3-1-1 0 0,1-1-22-6 0,2 1 1 6 0,0-6 0 0 0,-4 4 0 0 0,2-2 35-5 0,2 0 0 5 0,0 0 1 0 0,-5-5-1 0 0,-3-1 58 0 0,-3 1 0 0 0,4 1 0 0 0,-6 2 0 0 0,2 2 121 0 0,0-2 1 0 0,-5-1-1 0 0,3-3 1 0 0,-2 1 91 0 0,-3-1 1 0 0,3 1-1 0 0,-1-1 78 0 0,-3 1 1 0 0,-1-1 539 0 0,-2 1-197 0 0,7-1-100 0 0,-5 1-312 0 0,6 7 0 0 0,-8 9 1 0 0,0 11-1 0 0,-2 3-3 0 0,-4 3 1 0 0,4 5-1 0 0,-5 2 1 0 0,2 0-31 0 0,-1-1 1 0 0,1 7 0 0 0,5-3 0 0 0,1 2-87 0 0,5-1 0 0 0,-2 1 0 0 0,7-7 0 0 0,0-2 68 0 0,-2-1 1 0 0,5-3 0 0 0,-3 1-1 0 0,6-3-180-623 0,5-3 1 623 0,-4-3 0 0 0,4-8 0 0 0,-2 0-86-1253 0,2 0 1 1253 0,-3-2 0 0 0,3-4-1 0 0,-4-3 36-398 0,-2 0 1 398 0,5-6-1 0 0,-3 4 1 0 0,-4-3 77 0 0,1-3 0 0 0,-6 1 0 0 0,0-3 0 0 0,1-1 27 0 0,-1-2 0 0 0,-6-5 1 0 0,3 5-1 0 0,-4 2 97 0 0,-2 1 0 0 0,-2-1 0 0 0,-2 2 0 0 0,-3 3 47 0 0,-2 1 1 0 0,3-1 0 0 0,-5-2 24 0 0,-2 1 0 0 0,4 5-93 0 0,-2 0 1 0 0,8 5 0 0 0,-5-3-240 0 0,1 2-180 0 0,5 1 0 0 0,-3 6 123 0 0,10 0 1 0 0,4 0 0 0 0,8 0 135 0 0,-1 0 0 0 0,1 6 0 0 0,-1-1 1 0 0,1-1 7 0 0,-1-2 1 0 0,1-2-1 0 0,-1 0 168 0 0,1 0 1 0 0,-1 0 0 0 0,1 0 227 0 0,-1 0 1 0 0,-5 0-25 0 0,0 0 0 0 0,0 0 21 0 0,6 0 1 0 0,-8 2 0 0 0,-2 1-117 0 0,0 3 0 0 0,-5 1-97 0 0,4-1 0 0 0,-4-3 0 0 0,-2 8-16 0 0,0 2 1 0 0,-6 2 0 0 0,1 1 0 0 0,-1 3-11 0 0,-1 3 0 0 0,5-4 1 0 0,-4 6-1 0 0,3-2-31 0 0,-3 0 0 0 0,4 0 0 0 0,-3-6 0 0 0,3 1-42 0 0,2-1 0 0 0,0 1 1 0 0,2-1 31-129 0,3 1 1 129 0,5-3-1 0 0,6-3 4-765 0,1-5 0 765 0,-1 1 0 0 0,2-1-90-506 0,4-3 1 506 0,2-6 0 0 0,4-5-1 0 0,-6 1-110-148 0,-4 0 1 148 0,-2-6 0 0 0,1 2 41 0 0,-1-4 0 0 0,1-5 0 0 0,-1 0 0 0 0,-1 2 33 0 0,-4-3 0 0 0,2-1 0 0 0,-6 2 1 0 0,1-4 47 0 0,-1-1 1 0 0,6-1-1 0 0,-4-3 1 0 0,2 1 88 0 0,0-1 0 0 0,-2 3 0 0 0,4 1 0 0 0,-4 1 205 0 0,-2 4 0 0 0,4-4 0 0 0,-3 2 0 0 0,-1 0-62 0 0,0-2 1 0 0,1 6 0 0 0,-5-4-1 0 0,3 4 117 927 0,-3 1 1-927 0,5 1-1 0 0,-3-1 1 0 0,-1 1 139 1798 0,-2-1 1-1798 0,0 6-34 808 0,3 0-259-256 0,-3 0 0-552 0,5 4-32 393 0,-7 7 0-393 0,0 7 0 0 0,0 12-85 155 0,0 3 0-155 0,0-4 0 0 0,-2 6 0 0 0,-1-1-19 101 0,-3 5 1-101 0,-5 1 0 0 0,4 1 0 0 0,0-3 4 0 0,-1 2 0 0 0,3 2 0 0 0,3 2 0 0 0,-2-1 22 0 0,-1-5 1 0 0,-1 2-1 0 0,4-5 1 0 0,-1 2-1 0 0,-3 3 1 0 0,1-5 0 0 0,5 0 0 0 0,0-2-35-254 0,0 0 0 254 0,0 0 0 0 0,2-8 0 0 0,1-1-30-941 0,3-2 0 941 0,7-2 1 0 0,-2 4-50-830 0,3-2 1 830 0,3-7 0 0 0,-1 1-1 0 0,1-3 1 0 0,-1-2-193-707 0,1 0 1 707 0,5-2 0 0 0,0-1 0 0 0,-2-5-178-174 0,-2-1 1 174 0,-1-2-1 0 0,-1-5 1 0 0,1-1 487 0 0,-1 1 0 0 0,0-8 0 0 0,1-2 0 0 0</inkml:trace>
  <inkml:trace contextRef="#ctx0" brushRef="#br0" timeOffset="286">1336 693 11721 194551 76019,'16'0'142'0'0,"1"0"1"0"0,1 0 0 0 0,2 0 244 2195 0,2 0 0-2195 0,6 0 0 0 0,-4 0 0 0 0,-1 0-166 327 0,1 0 0-327 0,5 0 0 0 0,-3-2 0 0 0,0-2-197 28 0,-4-1 0-28 0,2-2 0 0 0,-2 3 1 0 0,-2-3-532 0 0,-2-3 0 0 0,-3 5 0 0 0,-3-4 0 0 0,-2 0-1087 0 0,-3-1 1594 0 0,-2 7 0 0 0,-5-19 0 0 0,0 4 0 0 0</inkml:trace>
  <inkml:trace contextRef="#ctx0" brushRef="#br0" timeOffset="519">1122 446 11713 202947 76951,'16'0'-1340'0'0,"1"0"1268"173"0,-1 0 1-173 0,1 0 0 0 0,-1 0-1 0 0,0 0 72 0 0,1 0 0 0 0,-1 0 0 0 0,1 0 0 0 0,-1 0 0 0 0</inkml:trace>
  <inkml:trace contextRef="#ctx0" brushRef="#br0" timeOffset="1298">2243 693 11721 200117 75970,'0'-17'850'0'0,"0"1"-544"1316"0,0-1 0-1316 0,0 1 0 0 0,-2 1 5 355 0,-4 4 0-355 0,3-1 0 0 0,-8 6-106 147 0,-2 2 0-147 0,4-3 0 0 0,-2 2-148 76 0,-2 1 1-76 0,-9 4 15 0 0,-6 5 0 0 0,-3 5 0 0 0,2 6-105 0 0,7 1 1 0 0,0-1 0 0 0,11 0 0 0 0,-4 1 47 0 0,-1-1 0 0 0,1 6 1 0 0,2 2-1 0 0,2 0-81 0 0,-2 0 0 0 0,6 3 0 0 0,0-3 0 0 0,1 0-39 0 0,1 0 1 0 0,-1 3 0 0 0,6-5 0 0 0,2-2 72 0 0,4-1 1 0 0,-3-3 0 0 0,7 1-1 0 0,-1-3-220 0 0,0-3 0 0 0,2-3 0 0 0,5-8 112 0 0,1 0 1 0 0,-1 0 0 0 0,1-2 0 0 0,-1-2-55 0 0,1-1 1 0 0,-1-8 0 0 0,1 2 0 0 0,-1-4 93 0 0,1-1 1 0 0,-1-3-1 0 0,1-1 1 0 0,-3-2 64 0 0,-3 2 0 0 0,2-4 0 0 0,-6 2 0 0 0,1 2 108 0 0,-1 2 1 0 0,-1 1 0 0 0,-5 1 305 0 0,5-1 1 0 0,-4 1 1021 0 0,3-1-1226 0 0,-3 8 0 0 0,-4 2 0 0 0,-1 9-133 0 0,-3 3 1 0 0,1-1 0 0 0,3 7-1 0 0,-2 2 10 0 0,-1 1 0 0 0,-1 8 0 0 0,6 0 0 0 0,0-2-16 0 0,0-1 1 0 0,0 3 0 0 0,0 2 0 0 0,0-1 61 0 0,0 1 1 0 0,6-2 0 0 0,3-5 0 0 0,4-3-6 0 0,5-3 1 0 0,8 2-1 0 0,-3-7 1 0 0,3-3-1 0 0,3-1 0 0 0,1-2 0 0 0,-1 0 0 0 0,-2 0-129 0 0,3 0 1 0 0,-7-5 0 0 0,1-3 0 0 0,-2-1-359 0 0,0-4 0 0 0,0 1 1 0 0,-5-1-1 0 0,-3 2-383 0 0,-3-2 0 0 0,2-2 1 0 0,-5-1 775 0 0,1-1 0 0 0,-6-7 0 0 0,5-1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2:15.99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182 1402 7179,'9'0'-779,"-2"0"1027,-7 0 289,0 0-355,0-8-95,0 7 1,0-9 3,0 5 0,2 3 0,2-5-1,1-1 1,1 5-13,-6-8 1,0 5-62,0-5 1,0 0-23,0-5 1,0 5 38,0 0 0,0 5-25,0-5 1,0 6 16,0-6 0,0 5-58,0-5 0,0 0 81,0-5 0,0 5 11,0 0 0,0 5-23,0-5 0,0 6 24,0-6 1,0 0-152,0-6 1,0 6 54,0 0 0,0 0 28,0-5 1,0 5 0,0 0 0,0 6 10,0-6 1,0 0-15,0-6 0,0 6-7,0 0 0,0 0 5,0-5 0,0 5 63,0 0 0,0 5-27,0-5 0,0 6 10,0-6-88,0 0 0,0-6 44,0 1 0,0 5 3,0 0 0,0 0-30,0-6 0,0 6-9,0 0 0,0 0 61,0-5 1,0 5 44,0 0 1,0 0-30,0-6 1,0 6-28,0 0 0,0 0 14,0-5 1,0 5 0,0 0 10,0-2 0,0 4 23,0-2 0,0 0-38,0-6 0,0 1-19,0-1 0,0 1-14,0 0 1,0 5-9,0 0 0,0 0-9,0-6 0,0 6 0,0 0 18,0-2 1,0 4 2,0-2 0,0 0 28,0-5 0,0-1-5,0 1 0,0 5 0,0 0-2,0-2 0,0 4 0,0-2-1,0-2 0,0 4 34,0-2 1,0 0 1,0-6 0,0 1-30,0-1 1,0 1-14,0-1 1,0 6 1,0 0 1,-2 2-1,-2-4-7,-1 2 1,-1 6-4,6-6-6,0 7 1,-1-9-17,-5 8 1,4-2-94,-3 1 61,3 4 67,2-5 1,0 5 4,0-3 12,0 3 6,0-13 37,0 6-41,0 0 0,-2 1 0,-3 8-75,3 0-1,-6 0 1,7 0-2,-5 0 0,2 2 14,-7 4 0,6-3 0,-4 8-41,1 2 1,-3-4-1,4 2 52,-2 2 0,5-4 0,-3 1-14,0-3 1,5 6 0,-6-4-22,1 0 1,3 6 0,-5-4 21,2 3 0,0-5 0,3-1 45,-1-1 0,-3 0 7,3 4 0,3 4 89,-4-4-72,5-4 1,1 3 228,0-5-141,0-3-201,0 5-5,0-7 87,0 0 17,0-7 1,1 3 0,3-7-6,2-2 0,5 4 1,-4-2 20,2-2 0,-5 4 1,3 0-1,-2 0 20,1 0 0,5 3 0,-6-5 0,1 0-10,1 2 0,-3-4 0,5 6 26,-2-2 0,6-2-32,-2-6 0,-2 1-61,2-1 1,-5 6 15,5 0 16,-7 8 0,5-5-15,-4 8 45,-3 0 0,7 2-17,-3 4 0,-4-3 0,5 7 0,-2-1 38,1 0 0,5 2 1,-4 4-13,2-4 0,-5-2 0,3-6-12,1 3 1,-1 7 0,6-4-13,-2 0 1,-6 4 0,4-6 0,-1 2-11,-5 4 0,5-4 0,-1 0-4,2-1 0,-3 3-35,5-6 22,-8 1 0,7-4 4,-5 3 1,-1-3-41,7 3-153,-8 5 1,6-9-1142,-3 5 1339,-4-4 0,-2 5 0,-9 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19.12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17 7805,'17'-5'-324,"-1"-1"0,1 1 1,-1 5 423,1 0 0,-1 5 1,1 2-1,-1 3-148,1 2 1,-1 3-1,1 2 1,-1-1-68,0 1 1,1-6 0,-1 0 144,1 1-30,-1 3 0,1 1 0,-1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19.41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7935,'17'8'-1262,"-1"3"1137,1 3 0,-6 1 0,-2-2 0,0-2 130,0 2 1,-3 1 0,3 3 0,0-1-84,0 1 0,-3-6 0,3 0 0,0 0 78,0-2 0,-5 5 0,11-4 0,-6 6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19.75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7683,'0'16'0,"2"1"-330,3-1 1,-3 1-1,6-1 1,-3 3 258,1 3 1,5-4 0,-6 4-1,-1-2 22,-2 2 0,3-4 0,1 4 0,-3-3 2,-1-3 0,4 1 1,1-3 46,2-3 0,-5 4 0,3-6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19.98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7855,'8'16'-387,"-6"1"1,3-1-1,-1 1 184,1-1 1,-3 1 0,4-1 221,-5 1-19,7-1 0,1 1 0,7-1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20.32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7855,'7'9'-255,"-5"6"0,3-4 158,-3 4 0,-2 1 1,0 0 134,0 1 0,0 7-173,0 3 0,0-3 0,0-2 0,0-4-36,0-1 1,0-1-185,0 1 355,8-1 0,-7 1 0,7-1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20.60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6983,'9'17'-289,"-4"-1"1,3-5-1,-1 0 1,0 2 460,1 2 1,3 1 0,-4 1-1,0-1 174,0 1 0,4-1 0,-3 1-351,1-1 1,-4 1-1,5-1-292,-3 1 1,6-1 182,-2 1 1,-2-1-132,2 1 0,-6-3 0,5-1 245,-3-2 0,6 0 0,-4 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20.83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7629,'9'8'-158,"-4"3"0,-1 3 0,0 3-21,1-1 0,1 1 0,-6-1 136,0 1 1,5-1 0,1 1-49,-3-1 0,-1 1 0,-2-1 91,0 1 0,0-1 0,0 1 0,7-1 0,3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21.0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7855,'6'17'-75,"-1"-1"1,1 1 0,-6-1 0,0 1 46,0-1 1,1 1 0,3 1-13,2 4 1,-1-4 0,-5 4 0,0-4-73,0-1 0,0-1 1,0 1-81,0-1 1,0 1 0,0-1-132,0 1 0,-5-1 323,-1 1 0,-7-1 0,4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21.31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50 0 7855,'0'17'-149,"0"-1"0,0-5 0,0 0 0,0 2 19,0 2 1,0 1 0,-2 1 0,-1-1-136,-3 1 0,1 1 286,5 4 0,-6-4 1,1 4-215,1-3 0,-3-3 193,1 1 0,1-1 0,5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26.76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1 215 7288,'7'-9'-299,"-5"0"0,5 5 1,-1-3 716,-1-2 0,8 3-238,-2-5 1,-2 6-201,2-6 0,-5 5-183,5-5 1,-6 6 0,4-6 95,-1-2 1,4 4 0,-1-2-235,4-2 0,-4 4 341,0-2 0,0-8 0,6-6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2:40.035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165 1402 7456,'0'9'13,"0"-2"236,0-7 183,0 0-262,0-7 0,0 3 25,0-7 0,0 0-272,0-5 1,0 5 0,2 2 0,2 0-4,1-1 0,1 5 140,-6-6 0,0 0 78,0-6 0,0 6-73,0 0 1,0 6-103,0-6 1,0 0-1,0-5-6,0-1 1,0 6 0,0 0-21,0-2 1,0 4 0,0-2 12,0-2 1,0 4-1,0-2 0,0 0-17,0-5 0,0-1-2,0 1 1,0-1 0,0 1 27,0-1 0,0 6 1,0 0 36,0-2 1,0-1 54,0-3 1,0 1-41,0-1 0,0 6 0,0 0-38,0-2 1,0 4 0,0-2-11,0-1 0,0 2 0,0-1 1,0-1 1,0-3 26,0-2 1,0 1-10,0-1 0,0 1 27,0-1 0,0 1-11,0 0 1,0-1-1,-2 2 1,-2 3-27,-1 1 0,-1 0 1,6-6 15,0 1 0,0 5 0,0 0-15,0-2 1,0-2 82,0-1 1,0-1-42,0 1 0,0-1-9,0 1 1,0-1 0,0 1-10,0-1 0,0 6 0,0 0 37,0-2 1,0 4 41,0-2 1,0 6-15,0-6 1,0 0-61,0-6 0,0 1 0,0-1-11,0 1 0,0 5 22,0 0 0,0 5 43,0-5 1,0 0-41,0-5 1,0 5-21,0 0 1,0 5-62,0-5-41,0 8 77,0-4 0,-1 7-9,-5 0 23,4 0 0,-11 1 0,8 5 1,-2 1 26,1 4 1,2 2 0,-5-6-36,2 2 0,0-3-12,1 5 0,2-2 0,-5 4 10,2-2 1,-4 0 0,4 5 12,-2 1 1,5-6-1,-2 0 17,5 2 0,-5-4 66,1 2 168,-1 0 1,4-2-33,-3-4-84,3-3 1,-5-4-65,7-3 0,0 1 0,1-5 0,3 0-34,2 0 0,-1-2 0,-3-6-55,3 1 1,-1-1 24,7 1 0,-7-1 0,3 3 1,-1 1-36,-1 2 0,2 2 0,-3-4 1,2 2 25,-3-2 0,4 4 1,-1-2-35,-2-2 1,3-1 38,-2-3 1,3 2 0,-5 3 13,3 1 36,-1 7-1,-5-11 0,2 13 0,2-5 178,1 0-145,1 5-70,1-5 0,-3 7 1,5 1 6,-2 5 1,1-2 0,-5 7 0,5 0-5,1-2 0,-4 5 0,5-3 0,-1 4 4,0 2 0,0-1 1,4 1-7,-2-1 1,-2 0 0,4 1-3,-2-1 0,-6 1 0,4-1-1,-1 1 0,-1-8 0,-3-2-61,1 1 49,1-6-95,-6 12-104,0-12-1255,0 5 1465,0-7 0,-8 0 0,-1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27.04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0 182 7697,'0'-11'-515,"2"2"0,2 0 212,1 0 0,3 3 0,-5-5 303,3-2 0,1 0 0,-3 1 0,1 1 0,-1-2 0,0-2 0,1-1 0,4-1 0,8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38.649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281 66 7229,'-9'-7'-429,"0"5"572,3-3 1,-1 1 0,-6 1-1,2-3 125,-2 2 1,-1-3-264,-3 2 0,1-1 0,-1 4 1,1-1-756,-1-3 1,-1 1 327,-4 5 422,-4 0 0,1 0 0,1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39.240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380 67 6606,'0'-9'-114,"0"0"1147,0 3-879,0-3 1,-6-2 0,-1 2-16,-2 1 0,-2 3 0,-6 5-75,1 0 0,-1 0 1,1 0-273,-1 0 0,1 0 0,-1 0 0,1 0-91,0 0 1,-1 0 0,-1 0 0,-2 0 298,-2 0 0,-2 2 0,4 1 0,-2 3 0,-8-1 0,5-5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39.594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380 0 7996,'-17'0'-107,"1"0"0,5 0 1,0 0-1,-2 0 7,-2 0 1,-1 0-1,-1 0 1,1 0 19,-1 0 0,6 0 0,-1 0 0,-3 2-42,0 4 0,-10-3 0,8 7 0,-1-3 74,0-3 0,1 3 0,1 0 1,-1 1 47,1-1 0,-1 6 0,1-4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39.869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330 1 7221,'-16'0'-342,"-1"0"0,1 0 0,-1 2 422,1 3 1,-1-1 0,1 5 0,-1 0-13,1 0 1,-3 2-171,-3 6 0,4-1 1,-4 1-1,4-3 71,1-3 0,1 2 31,-1-7 0,1 14 0,-1-2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40.164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265 0 8003,'-17'8'-173,"6"1"0,0 5 0,0-1-95,2-2 1,-4-5 0,6 5 0,-2 2 219,-4 1 0,4-3 0,0 0 0,-1 0-28,1-2 1,4 6 0,-4-4 2,1 4 0,-5 1 0,4 1 66,0-1 1,-5 1 6,3-1 0,-4 1 0,-2-1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40.422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83 1 8003,'0'16'-186,"0"-5"0,0 0 1,-2 0-199,-4-2 1,4 6-1,-5-4 374,0 3 1,5 3 0,-5-1 6,-1 1 1,6-1 0,-5-1 0,2-2-79,-1-2 0,1 0 81,5 5 0,-8 1 0,-1-1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40.730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0 7823,'0'17'0,"0"-1"0,0 1-436,0-1 1,0 1 0,0-1 422,0 1 0,0-1 1,0 1-1,0-1-39,0 1 0,0 5 1,2 0-1,1-2 40,3-2 0,-1 4 0,-5 0 1,0-2-149,0-2 160,0 6 0,0-5 0,0 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41.043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1 8003,'9'16'-152,"-3"1"0,-4-6 0,-1-2 0,3 0-211,2 0 0,-1 2 1,-5 6 335,0-1 1,2 1-1,2-1 1,1 1 13,-1-1 1,-2 1-1,-2-1 1,0 1-3,0-1 1,0-5 0,1 0-10,5 2 1,-4 1-1,3 3 24,-3-1 0,5 8 0,3 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41.33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0 8003,'2'15'0,"1"-2"0,3-2-329,-2 2 0,3 1 0,-2 3 1,1-3 280,1-3 0,-5 4 0,5-6 0,-1 2 1,-1 0 0,3 0 0,-5 6 37,3-1 1,5 1 0,-6-1-1,1 1-86,1-1 1,-3 1 0,5-1 95,-2 1 0,6 5 0,-2 0 0,-2 0 0,2-6 0,0 1 0,6-1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2:44.24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15 280 7439,'-9'0'204,"4"0"-83,10 0 0,-1 0 0,7 0 18,2 0 1,-4 0 0,2 0-29,2 0 0,-4 0 0,2 0-33,2 0 1,-4 0-1,2 0-28,2 0 1,1 0 0,3 0 6,-1 0 0,1 0 1,-1 0 0,1 0 0,-1 0 0,1 0-57,-1 0 0,1 0 1,-1 0-1,1 0 17,-1 0 0,-5 0 1,0 0-1,2 0 12,2 0 1,1 0 0,1 0 0,-1 0 16,1 0 0,-7 0 0,1 0 29,2 0 0,2 0 0,1 0-42,1 0 1,1 0-15,4 0 1,2 0 0,4 0-14,-7 0 1,-2-5 0,-3-1 0,1 3-60,-1 1 0,1 2 0,-1 0 28,1 0 0,-1 0 0,1 0 31,-1 0 1,1 0 0,-1 0 0,1 0 15,-1 0 1,1 0 0,-1 0-5,1 0 1,-1 0-1,1 0 1,-1 0 31,1 0 0,-6 0 1,-1 0-1,3 0-39,2 0 1,1-2 0,1-1-11,-1-3 1,1 1 0,-1 5 4,1 0 0,-1 0 1,1 0-12,-1 0 1,1 0 0,-1 0 213,1 0 1,-1 0-168,1 0 1,-1 0 0,1 0-35,-1 0 0,1 0 1,-1-2-24,1-4 0,-1 4 0,1-3 12,-1 3 1,1 2 0,-1 0 34,1 0 0,-6 0 0,0 0-8,1 0 1,3-2 0,2-1-14,-1-3 0,0 1 13,1 5 1,-1 0-1,1 0 4,-1 0 0,1 0 0,-1 0-11,1 0 1,-1 0 0,1 0 54,-1 0 0,1 0 0,-1 0-30,1 0 1,-1 0-1,1 0-42,-1 0 0,1 0 0,-1 0 13,1 0 1,-6-6 0,0 1 0,1 1-15,3 2 0,-4 2 0,0 0 0,2 0-20,2 0 0,-4 0 1,0 0 44,1 0 0,3 0 0,2 0 2,-1 0 1,-5 0 0,0 0-18,2 0 0,1 0 1,3 0 27,-1 0 1,1 0 0,-1 0 22,1 0 0,-1 0 1,1 0-2,-1 0 1,1 0 0,-1 0-33,1 0 0,-1-2 0,1-1 8,-1-3 1,-5 1 0,0 5-75,2 0 1,2 0-49,1 0 0,-5 0 0,0 0-31,2 0 1,-4 0 86,2 0 0,-5 0 0,5 0 25,1 0 1,-2 0 0,1 0-23,1 0 0,-2 0 88,1 0 0,-6 0-86,6 0-126,-7 0-254,3 0 304,-7-8 0,-2 5-7,-3-8 1,1 5 129,-7-5 1,6 7 0,-5-3-88,3 0 0,0 5 0,3-5 0,-3 1-121,-2 1 0,3-3-31,-5 3 1,6-3 67,-6-2 0,0-5 22,-6 4 1,6 4 69,0 1 74,0-3 0,0 7 1,2-5 140,2-1 59,1 7-97,6-7-98,0 8 1,2 0 6,4 0 0,-3 6 0,6 1 0,1 0 27,-1 1 0,-4 3 0,6-4 46,2 2 0,2 2 1,1 6 23,1-1 1,-6-5 0,0 0-37,1 2 1,3-4-53,2 2 0,-3-5 0,-1 3-84,-2-2 1,-5 0-157,5-1 130,0 3 1,5 2-35,0 0-15,-6-7 87,-3 3 0,-7-5 61,0 3 1,-2-3-1,-2 6-6,-1-1 0,-8-3 1,2 5-75,-3-2 0,-3 6 0,1-2 49,-1 3 1,1 3-1,-1-2 3,1-4 1,1 3 0,2-5-1,2 2-4,-2 0 0,4 0 0,-2 4 0,0-2 31,2-2 1,-4-6-1,8 6 26,1 2 0,-3-4-65,1 2-900,1-7-759,5 3 1672,0-7 0,-8-7 0,-1-2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41.580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0 7943,'6'11'-209,"-1"0"1,3-5-1,-3 5-24,6 1 0,-2-2 0,2 1 228,2 1 0,-4-2 0,1 1-170,-3 1 0,6 1 0,-4 0-132,0-2 307,6 0 0,-13-2 0,5-1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41.879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0 7943,'17'17'-388,"-1"-6"0,1-2 94,-1-2 1,-5 0 0,0-3 222,2 2 1,2 5 0,1-4 5,1 2 1,-1 0 0,1 2-82,-1-5 146,1 3 0,-1-7 0,1 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42.159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1 7942,'8'9'-286,"-5"4"0,6-6 0,1 2 149,-1 4 1,0-4 0,4 0-1,-2-1 134,1-5 0,-2-1 0,1 0 1,1 2-22,3 1 1,-4 1-1,0-6 36,2 0 1,2 1-1,1 3-12,1 2 0,-1-1 0,0-5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42.454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0 264 7906,'17'-5'-287,"-1"-1"0,1 1 1,-1 5-1,1 0-51,-1 0 1,1-6 0,-1 1 337,1 1 0,-1 2 0,1 2 0,-1 0 0,1-5 0,-1-3 0,1-1 0,-1 5 0,1-3 0</inkml:trace>
  <inkml:trace contextRef="#ctx0" brushRef="#br0" timeOffset="364">561 116 7736,'15'-2'-157,"-4"-4"0,3 5 1,-5-7-1,2 3-43,0-1 0,0-5 1,6 4 137,-1-2 0,-5 5 1,0-1-1,0 1 62,-2-2 0,1 3 0,-5-8 0,-3 0 0,5-6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14.001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1 132 7656,'0'-16'111,"2"1"600,3 4-551,-3 4 0,7 7 1,-5 2-1,3 5 0,0 8 119,1 5 0,4 9 0,-2-1-144,-1 3 0,5 2 0,-3 0-64,4 0 0,-4 0 1,-2 0-1,0 0-129,1 0 1,-1-8-1,4-3 1,-4-4 0,0-3 78,0-4 1,-4 2-157,6-8 0,-5 1 0,3-8 156,-2-3 1,4-5-1,-5-8 1,-2-4 9,-3-5 0,5-4 0,-1-2 0,-1 0 12,-2 0 1,3 1 0,1 1 0,-1 2-47,3 0 0,-6 1 0,3 12 0,-1-1-158,1 1 0,-3 5 0,5 2-219,1 1 0,-5 3 0,8 5 63,2 0 0,-4 0 0,2 0-315,2 0 1,2 2 0,1 1 631,1 3 0,7 7 0,1-4 0</inkml:trace>
  <inkml:trace contextRef="#ctx0" brushRef="#br0" timeOffset="426">677 83 7658,'5'-11'0,"1"0"237,-3-2 0,-1 4 0,-2-2 397,0-2 0,-2 6-420,-3 1 0,-4 4 0,-8 2-303,1 0 0,-1 2 1,1 4-1,-1 3-35,1 0 0,5 6 1,1-4-1,1 3-118,0 3 0,6-1 1,-3 1 71,4-1 1,2 1 0,0-1 85,0 1 1,8-3 0,3-1 85,3-2 1,4-7 0,3 1 0,1-1 11,-2 2 1,-2-5 0,-1 5 0,-3-2-4,-3 1 1,4-3-1,-6 5 1,2-1 118,0-1 0,-6 8-62,6-2 1,-7 4-1,2 1-43,-5 1 0,-1-1 0,0 1 0,-1-1 45,-5 1 0,-1-6 0,-6 0 0,2 1-27,-2 3 1,-1-4-1,-3-2 1,1-2 17,-1-3 1,1 3-1,-3-1-255,-3-2 1,-2-3 134,-3-1 0,11-1 1,10-5 58,4-5 0,10-11 0,1-3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2.746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1 8035,'16'0'-342,"1"0"1,-1 0 0,1 0 0,-1 0 310,1 0 0,1 0-28,4 0 1,-4 0 0,4 0 60,-3 0 1,-3 0 0,1 0 0,-1 0-148,1 0 1,-1 0 144,1 0 0,6 0 0,3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3.032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1 8274,'7'9'-238,"4"-4"-125,4-3 1,1-2-1,1 0 1,-1 0 225,1 0 0,-1 6 0,3-1 0,1-1 113,2-3 0,2-1 0,-4 0 0,2 0-13,-2 0 1,-2 0 0,-1 0 36,-1 0 0,8 8 0,2 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3.30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0 8274,'16'0'0,"0"0"-194,1 0 1,-1 0 0,1 2-315,-1 4 1,1-4-1,-1 5 401,1 0 0,-1 0 0,1 6 42,-1-2 65,1-7 0,-1 11 0,1-6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3.573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0 8274,'16'7'-1219,"1"3"1275,-1 6 1,-1 1 0,-2-1-57,-2 1 1,-6-6-1,6 0-1129,2 1 1129,-6-4 0,8 6 0,-6-5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3.873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0 6410,'11'17'-173,"0"-1"0,-2 1 1,2-1 169,-6 1 0,-1-3 1,0-1-1,1-2 1,-1 2-55,-2 1 57,-2 3 0,0-1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3:03.856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346 825 9582,'-5'-11'203,"-1"0"0,1 6 0,3-5-20,-4 3 1,5 0-107,-5 1 0,2-1 0,1-6-61,-3 2 1,1 6 29,5-6 0,-6 5 26,1-5 1,-6 0-18,5-5 0,1 5 0,3 2 18,-3 1 0,3-5-86,-4 2 0,4 2 0,1 0 0,-3 0 21,-2 0 0,1 3 1,5-5-12,0-1 1,-2 2-14,-3-1 0,3 0 0,-6-3-63,1 3 1,5-4 45,-3 4 1,3 2 0,2-2 2,0-2 1,-6 4 0,1-2 8,1-2 0,2 4 0,1-2-38,-5-2 1,4-1-2,-3-3 1,1 1 67,-1-1 1,3 1-19,-4-1 1,4 1 0,2-1 8,0 1 1,0 5 0,0 0-32,0-2 0,0 4 1,0-2-48,0-2 1,0 4 0,0-2-1,0-2 1,0 4 21,0-2 1,0 5 81,0-5 1,0 6-5,0-6-73,0 7 0,0-5-91,0 3 0,0 3 7,0-8 197,0 7-116,0-3 240,0 7-145,0 0 3,-7 0 13,5 0 1,-7 5 0,5 3 24,-1 1 0,-2-6 94,1 3-175,4 3-19,-12 0 1,10 6-1,-5-2 17,2-2 0,-1-6-134,3 6 0,3-5-48,-4 5 1,-1-6 120,2 6 1,-3-5 19,3 5 1,1-6-79,-7 6 158,7-7 0,-3 5 107,7-4 39,0-3-67,0 6-106,0-8 34,0 0 16,0-8 0,0-1-53,0-7 0,0 5 0,2 2 9,3 1 0,-3 1 0,6 1-75,-1-5 0,-5-3-5,3-3 1,3 1-23,-3-1 55,8 1 0,-9 1 3,7 4 0,-8 2 19,3 4 1,-4 1 0,-1-5 18,5 1-2,-4 3 7,5 5 122,-7 0-64,0 0-54,7 0 1,-5 2 0,5 1 2,1 3 1,-5 7-28,8-2 0,-5 1 0,3 1 15,-2-2 0,6 0 26,-2 6 0,4-1-14,1 1 0,1-3-7,-1-3 0,-5 2-189,0-7 71,-7-1-150,3-5-82,-7 0 301,0 0 1,0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4.650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0 8255,'9'2'-1574,"-3"3"1656,-4 6 89,5 4 1,-5 2 0,3-1-198,-3 1 0,-2 4 1,0 1-1,0-1-104,0-3 0,6 4 0,-1 0 0,-1-2 113,-2-2 0,-2-1 17,0-1 0,0 8 0,0 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4.906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83 0 8255,'0'17'-545,"-5"-1"0,-1 1 266,2-1 1,3 1-1,-1-1 296,-4 1 0,4-1 0,-3 1 0,3-1-69,2 1 0,0-1 1,-2 1-1,-1-1-44,-3 1 1,1 5 0,3 0-66,-4-2 161,4-2 0,-12 6 0,5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5.164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17 0 8255,'0'17'-181,"0"-1"1,0 1 0,0-1-146,0 1 1,0-1-1,0 1 357,0-1 0,0 1 0,0-1-4,0 1 0,0-1 0,0 1 38,0-1 1,0 1-66,0-1 0,-8 1 0,-1-1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5.830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17 0 8214,'0'17'-508,"0"-1"1,-2 1 0,-2-1 390,-1 1 0,-1-1 0,6 1 94,0-1 0,0 1 0,2-1-12,3 1 1,-3-6 34,4 0 0,-4 0 0,-2 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9.450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66 1 8140,'-5'18'0,"-2"2"-424,-3 2 0,7 0 0,-5-6 1,3 1 423,-1-1 0,-6 8 0,2 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9.733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331 1 8089,'-6'16'0,"1"1"0,-6-1 0,3 1 0,1-1-486,0 1 0,-1-2 1,5-3 249,-3-1 0,-7 0 236,2 6 0,-3-1 0,-3 1 0</inkml:trace>
  <inkml:trace contextRef="#ctx0" brushRef="#br0" timeOffset="211">116 331 8089,'-11'16'-346,"0"1"0,6-6 1,-6 0 181,-2 1 0,4 1 0,0 0 147,1-2 1,1-2 0,3 4 1,-1-2-63,-1-7 78,6 10 0,-7-12 0,-2 6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7.051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1534 7917,'9'-7'-1895,"0"5"1895,-3-4 0,3-3 0,8 0 0</inkml:trace>
  <inkml:trace contextRef="#ctx0" brushRef="#br0" timeOffset="209">214 1369 7670,'15'-2'-691,"-2"-1"1,-4-5 681,-2-1 1,6 4-6,-2-6 0,2 0 14,-2-6 0,4 1 0,-6-1 0</inkml:trace>
  <inkml:trace contextRef="#ctx0" brushRef="#br0" timeOffset="471">643 957 8156,'7'-9'-2252,"2"-4"2361,8 8 0,-6-6-176,0 5 0,0-7-108,5 2 175,1-3 0,-1 4 0,1 3 0</inkml:trace>
  <inkml:trace contextRef="#ctx0" brushRef="#br0" timeOffset="725">973 594 7397,'1'-14'-380,"5"3"0,1-4 0,6 6 384,-2 0 1,-5-4-1,3 6-27,-2-3 0,6 5-308,-2-6 331,4 0 0,1-6 0,1 1 0</inkml:trace>
  <inkml:trace contextRef="#ctx0" brushRef="#br0" timeOffset="928">1368 215 7928,'15'-2'0,"-2"-1"-605,-2-3 1,-6-1 0,6 3 538,2-1 0,-4-1 0,2 4 23,2-3 0,-4 3 43,2-3 0,0-5 0,6 1 0</inkml:trace>
  <inkml:trace contextRef="#ctx0" brushRef="#br0" timeOffset="1170">1863 17 7126,'16'0'-469,"1"0"1,-1 0 391,1 0 1,-6 0-192,0 0 268,0 0 0,5 0 0,1 0 0</inkml:trace>
  <inkml:trace contextRef="#ctx0" brushRef="#br0" timeOffset="1395">2291 1 8156,'17'0'-409,"-1"0"0,1 0 0,-1 0 363,1 0 0,-6 2 248,0 3-274,0-3 1,5 11 12,1-8 1,-6 3-1,0-5-129,2 3 0,-4-1 0,2-3 188,2 4 0,1-5 0,3 7 0</inkml:trace>
  <inkml:trace contextRef="#ctx0" brushRef="#br0" timeOffset="1628">2753 199 8156,'11'9'-670,"0"-2"234,2 1 1,1-5 0,3 6 463,-1-1 1,-5-1 0,0-2 152,2 6 0,-4-1-153,2 1 1,-1-6-1,2 4 1,-2 0 21,-3 1 0,0-7 1,-1 5-414,5-1 0,2-3 363,-3 7 0,5 0 0,-6 5 0</inkml:trace>
  <inkml:trace contextRef="#ctx0" brushRef="#br0" timeOffset="1794">3248 611 8156,'16'7'-378,"-5"0"1,0 6 97,2-2 1,0 0-1,0 6 245,-2-1 1,-6-1-1,4-2 35,-2-2 0,6 0 0,-4 5 0</inkml:trace>
  <inkml:trace contextRef="#ctx0" brushRef="#br0" timeOffset="2036">3495 1122 7958,'-2'15'0,"-2"-3"0,-1-1-215,1 2 1,2 2 0,2 1 19,0 1 0,-1-3 1,-3-1-1,-2-2 201,3 2 1,1-4 0,2 2-45,0 2 0,2 2-349,3 1 387,-3 1 0,13-1 0,-6 1 0</inkml:trace>
  <inkml:trace contextRef="#ctx0" brushRef="#br0" timeOffset="2211">3544 1682 8156,'0'17'0,"0"-1"0,0 1 0,0-1-233,0 1 1,0-1 0,0 1-1,0-1 105,0 1 0,0-1 0,0 3 0,0 1 138,0 2 0,0 0 0,0-6 0,0 1-233,0-1 1,-5 1 222,-1-1 0,-7 1 0,4-1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6.55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1 116 8191,'16'0'-947,"1"0"1,-1 0 416,1 0 530,-1 0 0,1-8 0,-1-1 0</inkml:trace>
  <inkml:trace contextRef="#ctx0" brushRef="#br0" timeOffset="238">347 17 7457,'11'0'-828,"0"0"0,-2-2 828,2-4 0,4 4 0,-6-5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6.094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1 8214,'2'15'-239,"4"-4"0,-4 3 0,3-3-263,-3 4 0,3-4 0,3 0 485,1 2 1,-5-4 0,3 0-4,0-2 1,2 4-1,6-3-10,-4 1 0,4-6 30,-4 3 0,3 3 0,3 0 0</inkml:trace>
  <inkml:trace contextRef="#ctx0" brushRef="#br0" timeOffset="219">478 397 8214,'11'5'-371,"0"1"1,0-1-111,-1 2 0,4-5 0,-3 4 441,4-4 1,1-2 39,1 0 0,-1 7 0,1 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42.179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1 511 7256,'2'-16'0,"1"-1"50,3 1 1,5 5 0,-4 2 0,0 0 0,3 1 0,-3-1-1,2 2 1,0-2-189,4 0 1,-4 3 176,2-5 0,0 6 1,6-5-1,-1 1-973,1 0 934,-1-2 0,8-5 0,2-1 0</inkml:trace>
  <inkml:trace contextRef="#ctx0" brushRef="#br0" timeOffset="292">627 116 7613,'17'0'-479,"-1"-6"0,1 1 1,-1-1 482,1-1 0,-1 5 1,1-5-1,-1 1 17,1 1 0,5-6 0,0 4 0,-2-1-6,-2 1 1,-2 0 0,1 3-16,-1-2 0,8-6 0,2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3:07.634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0 7807,'9'0'-66,"-2"0"230,-7 0 226,0 0 1,8 0-235,3 0 1,-2 0-24,2 0 1,0 0-108,5 0 1,-5 0 0,0 0-9,2 0 1,-4 0 0,2 0 49,2 0 0,-4 0 0,2 0 25,2 0 1,-4 0-66,2 0 1,0 0 7,6 0 0,-1 6 28,1-1 0,-1 6-18,1-5 0,-6 1 0,0-3-20,1 1 0,-2 3 0,1-5-5,1 3 0,-2 5 0,1-6-65,1-1 0,-3 3 0,2-1-53,2-2 0,-4 3 141,2-2 0,0 8-18,6-2 0,-6-3 0,-2-1-30,-2 0 1,4-3 0,-3 5-52,1-2 0,-4 1 0,5-3 6,-3 6 1,0-4 0,-3 1 10,1-1 0,1-3 1,-4 5-15,3-2 1,-3 1-15,3-3 0,-1-3 31,2 3 1,-3 3 9,8-3 23,-7 1 1,9-4-95,-8 3-66,1-3 104,-6 5-18,0-7-25,0 0 205,0-7 0,0 3-25,0-7 0,0 6-55,0-6 1,0 5-22,0-5 0,0 6 4,0-6 0,5 5 33,1-5 14,-1 0 0,-5-5 8,0-1 0,2 8 69,4 4-91,-5-4 1,7 5-1,-6-5 5,3 1 1,-3 1 26,3 2-96,-3 3 14,-2-6-124,0 8 105,0 0 0,6 2 12,-1 4 0,1 3 13,-6 7 0,0 1 1,0-1 5,0 1 0,2-3 1,1-1-28,3-2 1,-1 0-34,-5 6 1,0-1 33,0 1 1,0-6-1,2-2-146,4-2 45,-5 6 11,7-11-9,-8 5 72,0-7 0,-2 0 57,-4 0 1,-3 0 53,-7 0 0,-1 0-51,1 0 0,5 0 0,0 0-3,-2 0 0,4 0 0,-2 0-2,-2 0 1,4 0-23,-2 0 1,0 0-40,-6 0 1,6 0 9,0 0-265,8 0-965,-5 0 1277,8 0 0,8 0 0,1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1.20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99 32 7001,'-9'0'-909,"2"-2"990,7-4 59,0 5 0,0-9 817,0 5-830,0 3 0,0-3 0,0 10-75,0 6 0,0 4 0,-2 1 0,-2 1-143,-1-1 1,-6 2 0,5 3-1,1 1-155,-3-2 1,5 4 0,-7-2 0,3-2-177,3-2 1,-3 4 421,2 0 0,-1 0 0,6-6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1.43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0 7896,'9'17'0,"-3"-1"0,-4 1-219,-2-1 0,0-5 0,0 0 1,0 2 176,0 2 1,0 1 0,0 1 68,0-1 0,0-5 0,0 0 0,0 2-254,0 2 0,0 1 0,0 1-169,0-1 396,-8 1 0,6-1 0,-5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1.801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1 6961,'2'16'0,"2"1"0,1-1 181,-1 1 0,-2-1-338,-2 1 0,0-1 0,0 1 0,0-1 79,0 1 0,0-1 0,0 1-389,0-1 467,0-7 0,-8 6 0,-1-6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2.076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0 8406,'0'17'-366,"0"-1"0,5 1 0,1-1 1,-1 1 227,3-1 1,-6 1-1,3 1 1,-3 2 172,-2 2 0,5 0 0,1-5 0,-2-1-25,-3 1 1,5 5 0,-1 0-1,1-2-118,1-2 1,-5-1-1,5-1 108,1 1 0,-6-1 0,5 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2.32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1 8309,'1'16'0,"3"1"-372,2-1 1,5 1-1,-6-1 1,-1 1 233,-2-1 0,3-5 0,2 0 0,1 2 134,-1 1 1,0-3 0,-3 0 0,3 2 38,3 2 1,-5-4-36,6 0 0,0 0 0,5 5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2.560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0 8309,'11'6'0,"-2"1"0,0 2-205,0 4 1,-5-4 0,3 0-394,1-2 1,-5 6 559,8-2 1,-7-2 0,3 1 0,-1-1 35,-1 0 1,3-5 0,-5 3 1,3 0 0,6 2 0,-2 8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2.798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0 8309,'9'7'-91,"-3"4"0,1-1 0,0-1-476,2-2 1,-5 6-1,3-4 456,1 0 0,-6 0 0,5-5 0,-2 3 111,1 3 0,7-7 0,-4 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3.46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0 8291,'16'11'-996,"0"-2"648,1-1 1,-6-1 0,0-3 261,2 1 1,1 6 0,3-5-1,-1-3-60,1-1 146,-1 6 0,8-7 0,2 7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3.71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1 8262,'16'0'-513,"1"0"1,-1 1 0,1 3 480,-1 2 0,1 5 0,-1-6 25,1-1 0,7 3 0,1-1-48,1-3 0,-2 4 1,-6-1-1,2-2-1,2-3 1,0 5 0,-4-1 0,2 1 55,2 1 0,0-5 0,2 13 0,2-6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3.934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1 8262,'17'9'0,"-1"-2"-180,1 1 0,-1-7 1,1 5-1,-1-2-195,1 1 1,-1-3 0,3 3 0,1-3 363,2-2 0,0 2 0,-6 2 0,1 1 10,-1-1 0,6-2 0,0 0-210,-2 3 211,-1-3 0,4 5 0,3-7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08:15:25.723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0 116 7695,'0'-11'5,"0"0"248,0-2 1,2 5 0,3 3 0,5 5-1,-1 5 34,-4 6 1,3 4 0,-3 2 0,1 1-113,1 4 0,-3-2 0,5 6 0,-2-1-36,-3 1 1,3-4 0,0 4-1,1-3-49,-1-2 0,4-3 0,-6-2 0,1-1-131,1-4 0,-3 4-106,7-4 0,-6-4 105,6-2 1,-5-5-1,3-5 1,-2-6 44,-3-4 1,0-1-1,-1-1 1,3 1 66,-2-1 0,-3-5 0,1 0 0,2 2 110,1 2 1,1 1 0,-4-1-135,3-4 0,-3-2 0,4-3-142,-5 5 1,5 4 0,-1 1-1,1 2-159,1 4 0,-5-3 1,5 3-503,1-4 1,-7 4-1350,5 0 1027,-4 7 1079,-2-3 0,0 14 0,0 3 0</inkml:trace>
  <inkml:trace contextRef="#ctx0" brushRef="#br0" timeOffset="772">577 165 8910,'17'0'144,"-1"0"1,0 0-173,1 0 0,-1 0 0,1 0 86,-1 0 1,-5 0 0,0 0-13,2 0 0,-4 0 0,2 0-14,2 0 0,-4 0 1,2 0-333,2 0 0,-4 0-260,2 0 117,-7 0 90,3 0 1,-12 2 0,-3 2-87,-1 1 0,4 0 439,-6-5 0,0 8 0,-6 1 0</inkml:trace>
  <inkml:trace contextRef="#ctx0" brushRef="#br0" timeOffset="1075">610 264 7703,'-9'7'386,"2"-5"-95,7 5 0,1-7 20,5 0 1,3 0-208,7 0 1,1 0-1,-1 0-111,1 0 0,-6 0 0,0 0-100,2 0 1,1 0-1,3 0-52,-1 0 0,-5 0-691,0 0 850,-7 0 0,11-7 0,-6-2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4.163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1 8262,'17'0'-883,"-1"1"1,1 3 813,-1 2 1,1-1-1,-1-5 1,1 0 116,-1 0 1,0 6-1,1-1 1,-1-1 41,1-2 0,5-2 1,0 1-144,-2 5 1,4-4-1,-2 3 1,-2-3 52,-2-2 0,6 7 0,2 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4.389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0 7914,'16'0'-61,"1"0"1,-6 0-1,0 0-57,2 0 1,1 0 0,1 2-284,-4 3 1,3-3 0,-3 4-29,4-4 429,2-2 0,6 0 0,3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5.063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0 231 8238,'17'-2'0,"-1"-3"0,1 3 0,-1-4-71,1 4 0,-1 2 1,1 0-582,-1 0 0,1 0 441,-1 0 1,1 0 210,-1 0 0,-7-7 0,-1-2 0</inkml:trace>
  <inkml:trace contextRef="#ctx0" brushRef="#br0" timeOffset="228">610 149 8238,'17'0'-491,"-1"0"1,1 0 201,-1 0 1,-5 0-1,0 0 172,2 0 0,2 0 0,1 0-22,1 0 0,-1 0 139,1 0 0,-1-8 0,1-1 0</inkml:trace>
  <inkml:trace contextRef="#ctx0" brushRef="#br0" timeOffset="449">1220 66 8238,'17'0'-319,"-1"-5"1,1-1 64,-1 2 1,1-3-1,-1 2 205,1 1 0,-1 0 0,1 1 5,-1-3 1,1 1 43,-1 5 0,-7-8 0,-1-1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4.61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1 8262,'16'0'-344,"1"0"0,-1 0 65,1 0 1,-1 0 0,1 0 270,-1 0 0,-5 0 0,0 0 1,2 0-17,1 0 1,3 0-1,-1 0 1,1 0-38,-1 0 1,3 0 0,1 0-282,2 0 342,0 0 0,-6 7 0,1 2 0</inkml:trace>
  <inkml:trace contextRef="#ctx0" brushRef="#br0" timeOffset="225">742 34 8238,'11'0'-971,"0"0"1,0 0 1048,6 0 1,-1 0 0,1 0-121,-1 0 0,1 0 1,-1 0-195,1 0 0,-1 0 236,1 0 0,-1 0 0,1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3.022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0 7668,'17'8'-449,"-3"-5"0,-1 6 0,-4 1 381,-1-1 0,-1-6 1,-3 5 77,1-1 0,6-3 1,-4 5-1,3-2-305,2-3 295,-4 5 0,6-7 0,-5 5 0</inkml:trace>
  <inkml:trace contextRef="#ctx0" brushRef="#br0" timeOffset="228">511 281 8291,'17'16'-543,"-1"1"0,1-3 0,-1-3 353,1-5 1,-1-3 0,1 1 157,-1 1 0,1 1 0,-1-4 0,0 1-83,1 3 115,-8-1 0,6 3 0,-6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58.14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83 59 8055,'-17'2'47,"1"4"1,0-5-1,1 7 10,4-1 1,4-3-1,7 7 1,1 0 0,5 0-76,5 0 1,5-8 0,4 5-1,4-3-28,2 1 0,1-1 1,5-5-1,-3 0-173,-2 0 138,-7 0 0,4-7 45,-7-4 0,-1 2-84,1-2 0,-3 0 100,-3-6 0,2 6 7,-7 0 0,-1 0 12,-5-5 116,0-1 0,-2 3-97,-3 3 1,3 11-1,-3 11 1,3 5 0,2 6 5,0 6 1,0 3 0,2 4 0,1 1-12,3 3-104,7 6 0,-10-6 100,8 10 1,-2-5-11,2 6 1,4-1 0,-6-5-121,0 4 1,4-4 0,-6 0-1,1 1-67,-1 3 1,-1-6-1,-6-1 112,0-1 1,0-5 36,0 3 0,-8-1 77,-3 1 1,-5-8-1,-4 2 1,-4-2-1,-2-5 374,-3-3-310,-2-3 0,3-5 0,1-1 57,-2-2 0,-1-7 1,3 0-1,5-6-89,3-4 1,5-12 0,1 1-1,4-3 70,1-4-289,3-1 1,9-8 101,7 0 0,-4 0 1,15-2-1,2 0 1,1 0-279,3 4 1,-2 4 0,3-2-1,-2 3-141,3 2 466,-7 2 0,9-2 0,-7-1 0</inkml:trace>
  <inkml:trace contextRef="#ctx0" brushRef="#br0" timeOffset="348">742 455 8055,'0'-17'-41,"0"1"1,0 5-60,0 0 218,0 0 0,-1-6 314,-5 1-389,-3-1 0,-2 8 0,0 4 92,-2 3-100,-2 2 0,4 0 0,0 2-43,-1 3 0,-1 4 1,0 8-1,2-1-36,-2 1 1,6 5 0,0 2-25,-1 1 1,6-3-102,-3 6 1,5-8-14,5 2 1,-1-2 80,7 2 0,0-9 1,5 3 40,1-1 0,5-2 1,0-2-1,0-6 5,2-3 1,0-2-1,5 0 1,-5-2 2,-6-3 0,2-4 0,-9-8 0,2 1 34,-2-1 0,-4 1 0,-7-3 1,0-1-44,0-2 1,0-1-1,0 2 1,-2-1-221,-3 2 246,-4 2 0,-2 3-7,0 4 1,0-2 0,-6 8-1,3-1-97,3-1 67,-4 5-46,13-5 118,-12 7 0,4-7 0,-6-3 0</inkml:trace>
  <inkml:trace contextRef="#ctx0" brushRef="#br0" timeOffset="1159">957 26 8055,'9'-9'30,"-2"4"-105,-7 10 1,0 6 0,0 9 0,0 4 0,0 2 165,0 3 1,6 8 0,-1 3 0,1 0-55,1 1 1,-3-3 0,5-7 0,-2-2-20,-3-1 1,3-8-1,-1 2 1,-3-4-91,-1-1 0,0-8 0,2-2-482,1 1 404,1-6 0,-1-2 0,1-11 65,-3-4 1,5-2-1,-3-1 1,1-2-105,1-2 199,-5 0 0,11 5 1,-6 1 43,2-1 0,-5 1 0,3 1-29,0 4 1,-5 2 0,5 6 16,1-3 0,-5 8 0,7 9 0,-3 4 9,-3 1 0,3 6 0,0 2 0,2 0-89,4-1 1,2 1 0,1-4 0,1 2-76,-1-1 1,1-5-1,1-3 1,2-4 72,2-2 1,2 1 0,-4-5 0,2 3-112,-2-3 1,-1-6-1,-3-5 56,1-1 0,-1-2 105,1-5 1,-6-1-1,-2 1 161,-2-1-95,6 1 1,-9-2-1,5-3 64,-2-1 0,0 0 0,-3 6 541,2-1-441,-1 1 0,-3 9 0,2 7 0,1 11-75,-1 9 0,-2-2 0,-2 6 0,0-2-132,0 0 0,0 0 1,1-4-1,3 2 23,2 2 1,-1-5-388,-5-6 266,7-8 0,-5-3 0,2-11 0,-6-3-65,-3-3 1,-1-1 0,6-2 0,0-2 111,0 2 1,2 1-1,2 3 1,3-1-17,2 1 1,-3-1 0,5 1 38,1 0 1,3 1-1,1 2 1,1 4 86,-1 2 0,-5 1 0,0 6-47,2 0 1,0 7 0,0 6 0,-4 6-35,-2 3 0,4-1 1,-3-2 42,1 3 1,-4-2 0,4 6 0,1-3-1,-1-2 6,4-3 1,1 2 0,5-2 94,3-3 0,-2-4-112,7 0 1,1 2-1,5-8-124,0-1 1,-6-2 0,-1-4 0,-2-2-810,-4-1 677,-2-8 213,-9 11 0,6-20 0,-6 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05.33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314 132 7852,'9'-7'53,"-1"7"480,-8 0-407,0 7 1,0 15 0,0 4-1,0 1 55,0 3 0,2 10 0,1-5 0,3 3-72,-3 3 0,5 2 0,-3-4 0,-1-2-420,-2-3 1,3-2 0,1-3 0,-3-4 1,-1-1 1,-2-2 0,0-5-899,0-1 1207,0-7 0,0-1 0,0-8 0</inkml:trace>
  <inkml:trace contextRef="#ctx0" brushRef="#br0" timeOffset="371">1 149 7721,'9'-17'0,"-2"1"75,1-1 1,-5 1-83,8-1 0,0 3 0,8 1 0,1 4-90,2 1 1,2 1-1,-2 3 1,3-1 104,1 1 1,5 2 0,-3 2 0,3 2 39,2 4 0,-2-3 1,-2 8-1,-3 2 0,-2 2 1,-2-1 0,-6-1 0,-1-2-119,-4 2 0,2 2 1,-8 1-1,-1 1-1,-3-1 1,-1 1 0,-1-1 40,-5 1 1,-1-1 0,-8 1-1,1-1 9,-5 1 1,-1-6 0,2-2-1,-4 0-39,-6 0 0,4-5 0,3 1 1,2-3-213,3-2 1,1-2 127,4-3 1,4 1 0,9-7 143,3-2 0,12-1 0,8-3 0</inkml:trace>
  <inkml:trace contextRef="#ctx0" brushRef="#br0" timeOffset="942">611 396 7852,'0'24'-42,"2"-6"0,1 4 1,3-4-124,-2-1 0,3-1 1,-2 1 404,-1-1 73,-2 1 0,-4-8-191,-3-3 1,-5-12 0,-4-5 0,1-4-80,2-1 1,5-6-1,-3 0 1,2 0-65,3-2 1,2 0 0,2-3 0,0 3-52,0 0 0,2 8 0,2-3-32,1 7 0,8 8 0,-2-2 51,4 5 1,1 1 0,1 1 0,-1 5 19,1 5 1,-1-2 0,1 2-1,-1 2-86,1 2 0,1-4 1,2-2-1,2 0 40,-2 0 0,-1-5 0,-3 1 1,1-1-100,-1 1 0,1-3 0,-1 4 154,1-4 0,-1-10 1,1-3 144,-1-3 0,-5-1 0,-2 2 0,-1 2 43,-5-2 0,-1-1 1,-2-3 7,0 1 1,-5 5 0,-3 1 0,1 1 4,0 0 1,-6 5 0,2-1-46,-4 3 0,4 2 0,0 2-52,-2 3 0,4-1 0,-2 7 0,0 2-93,2 2 0,2 7 0,5 0 0,-2-2 13,-1-2 1,-1 6-1,6 2 1,0-1-25,0-3 0,8 2 0,3-2 0,3-2-91,3-2 0,-1-1 0,2-1 0,3-1-245,1-4 1,5 2 0,-3-8 0,0-1-776,-1-2 1135,7-2 0,-5-8 0,8-1 0</inkml:trace>
  <inkml:trace contextRef="#ctx0" brushRef="#br0" timeOffset="1321">1419 347 7852,'0'-17'-100,"-2"1"171,-4-1 1,3 6-1,-8 2 11,-2 2 1,-2-4-1,-1 5 1,-1 2-127,1 3 1,-1 1-1,1 0 1,-1 0-65,1 0 1,-1 1 0,1 3-99,-1 2 0,3 6 0,3-1 73,5 4 1,4-4 0,2 0 71,0 2 1,10 0 0,4 0 0,6-4 23,1-2 0,-1 6 0,0-4 1,2 2 39,-2 0 1,-2-6 0,-1 5 0,-1-1 5,1 0 0,-1 0 0,1 2 1,-3-4 200,-3 1 1,2 1 29,-7 7 0,5 1-144,-6-1 0,-1 1 0,-8-1-13,-1 1 0,-8-8 1,2-2-22,-4 1 1,-1-7 0,-1 5 0,1-4-121,-1-2 0,1-2 1,-1-4 63,1-5 0,7-3 1,3-3-7,4 1 0,2-1 0,0 1 0</inkml:trace>
  <inkml:trace contextRef="#ctx0" brushRef="#br0" timeOffset="2037">1567 33 7852,'11'-9'0,"-2"6"0,-1 6 0,-3 6 0,-3 10 0,2 1 118,1 2 0,0 7 0,-5-1 0,2 3 235,4 2 1,-4 0 0,3 0 0,-3 0-195,-2 0 1,2-2 0,1-2 0,3-3-225,-2-3 0,-3 5 0,-1-6 0,0-2-341,0-2 1,0-1 0,2-1 226,4 1 1,-4-6-162,3 0 113,-3-8 0,3 3 1,1-12 61,-2-5 1,-1 2-1,1-2 1,3-1 52,2-3 1,-1-2 0,5 1 1,-1-1 1,5 1 0,-10-1 0,2 1 102,4-1 0,2 1 0,-1 0 55,-3-1 1,4 2-1,-6 3 87,0 1 1,4 0 451,-7-6 0,-1 6-272,-5 0 0,-2 7-179,-3-1 0,1 5 0,-5 5 1,0 5-194,0-1 0,5 5 1,-1-3-1,1 4 61,-2 2 0,5-1 0,-5 1 0,4-1-10,2 0 0,2 3 1,2 1-15,1 2 1,8 0-1,-2-7 1,4-3-1,3-1-119,4 2 1,-4-5 0,4-3 0,-1-3-97,0-2 0,-2 0 0,3-2 0,-4-2 43,-1-1 0,-3-8 0,-1 2 69,-2-4 0,-2-1 1,2-1-1,-5 1 123,-4-1 0,3-1 0,1-2 0,-3-2 196,-1 2 1,-2 2 974,0 1-886,0 1 0,0 8 0,0 8 0,0 9 11,0 6 1,0 2 0,2 1 0,2 2-293,1 2 1,2 2 0,-3-4 0,3 2-159,2-2 0,-3-3 0,5-5 0,2-2-257,1-3 1,3 4 0,-1-6 0,1-1 410,-1-2 0,1-9 0,-1-3 0</inkml:trace>
  <inkml:trace contextRef="#ctx0" brushRef="#br0" timeOffset="2182">2309 215 7852,'-17'0'-55,"6"0"1,2 2-201,2 3 1,1-1-145,6 7 1,0-6 398,0 6 0,8-7 0,1 3 0</inkml:trace>
  <inkml:trace contextRef="#ctx0" brushRef="#br0" timeOffset="2395">2424 116 7852,'9'2'129,"-3"3"1,-4 6-73,-2 4 1,2 3 0,1 4 0,3 6 123,-3 3 0,-1 2 0,-2 0 0,0 0-183,0 0 0,6 3 0,-1-1 0,-1-4 67,-2 0 1,-2-1 0,2-3-1,1-5-496,3-4 1,-1-1 0,-3-3-638,4-3 1068,3-3 0,7-16 0,1-1 0</inkml:trace>
  <inkml:trace contextRef="#ctx0" brushRef="#br0" timeOffset="2602">2589 83 7852,'2'16'56,"3"1"61,-3-1 0,7 6 0,-5 2 0,2 0 85,-3 0 1,5 10-1,-3-1 1,1 2-78,1 0 0,0 2 1,6-1-1,-4-3-154,-1-2 0,3 2 0,-6-11 0,1 0-229,1 2 1,-5-6 0,3 4 257,-3-3 0,-2-3 0,0 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09.34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182 413 7938,'-16'0'92,"-1"0"1,1-8-121,-1-3 0,1-3 0,-1-3 0,1-1 285,-1-4-195,1 3 1,6-10 62,5 7 0,-2-5-44,1 5 1,1 0-151,5 5 0,1 3 133,5 3 0,-2-2-200,7 7 0,0-5 125,5 6 0,1-1-120,-1 6 0,2 0 134,4 0 1,-3 2-25,3 4 0,-4 3-168,-2 7 0,-1 3 57,-4 3 0,2-2 101,-8 7 0,1-5 3,-6 6 1,0-3 10,0 3 0,0 1-28,0-7 1,-6 6 3,1-6 0,-8 1 25,2-1 0,-4-3-12,-1 3 1,0-4 20,-1-2 0,6-1 34,0-4 0,0 4 4,-5-4 0,5-2-2,0 2 74,7-7 1,-3 5-62,7-4 1,1-3 38,5 4 1,3-5 0,9-1 0,3 0 249,1 0-92,7 0 0,-9 0-140,7 0 1,-5 2-60,6 4 0,-6-5-56,5 5 1,-6-4-191,1-2 0,-4 0-133,-2 0 0,1 0-1003,-1 0 1342,1 0 0,-1 7 0,1 2 0</inkml:trace>
  <inkml:trace contextRef="#ctx0" brushRef="#br0" timeOffset="654">1319 215 6989,'-5'-11'0,"-2"2"-63,-3 1 1,-1-3 123,-5 6 0,0-1 67,-1 6-52,8-7 0,-11 5-39,3-3 0,-3 3 29,4 2-77,6 0-179,3 7 264,0-5-15,5 13-165,-5-14 0,7 14 109,0-4-43,0-4 0,0 8 0,3-6 1,6 2 33,8 0 1,3-2 0,-2 4-1,3-2-6,1 2 1,1 2-1,-2 1 1,2 1 325,3-1-299,-6 1 213,11-1-205,-12 1 3,4-1 15,-6 1 91,-8-1-88,6 8-8,-13-6 22,12 6 35,-12-8-44,5 1 9,-7-1 8,0 1-29,0-1 1,0 1-19,0-1 0,-2-1 1,-3-2-1,-6-4 1,-4-2 0,3 4 0,-3-5 55,-3-3-97,-3-1 1,3-2 0,-2 0 0,-2 0 5,2 0 1,1-7 0,5-4 26,3-4 1,-2 4-112,8 0 1,-1-2-508,6-8 1,0 2 258,0-3 0,7 2 348,4-2 0,4 2 0,1-8 0,6 3 0,0-3 0,0-3 0,-5 6 0</inkml:trace>
  <inkml:trace contextRef="#ctx0" brushRef="#br0" timeOffset="878">1550 215 7836,'0'-9'-174,"0"-6"-100,8 13 324,-7-5 71,14 7 0,-11 0 0,5 2 43,-2 3 1,4 10-1,-5 9 1,-3 1 279,-1 4-426,6 10 0,-7-4-83,5 3 0,-2-1 154,1 1 0,-3-3-7,3 4 1,3-6-93,-3-6 0,2 2-245,-1-7 0,-4 0-574,3-5 371,-3-1-476,-2-7 843,7-1 1,-5-10 0,4-4 0,-6-5 0,-4-3 90,-1-3 0,-1 1 0,-1-8 0,-2-2 0</inkml:trace>
  <inkml:trace contextRef="#ctx0" brushRef="#br0" timeOffset="1627">1616 413 7174,'17'9'-70,"-6"0"0,3-5 0,6 1 77,6-1 1,2-2 0,-10-2 0,2 0-12,2 0 0,7 0 0,-3 0 6,0 0 1,-3 0 55,-6 0-21,7 0 1,-6-2 12,4-4 0,-9 3 35,-2-8 0,-7 5 16,1-5 0,-3 6 6,-2-6 0,0 5-41,0-5 1,-4 6-92,-7-6 0,6 5 31,-12-5 0,4 7 1,-3-1 21,-1 3 0,1 2 0,-1 0 13,1 0 1,-1 7-33,1 4 1,1 6 3,4 5 1,-1-4 8,6 4 0,-5 2 0,6-2 1,-1 5-51,6-5 1,2 6-24,3-6 0,-1 2-115,7-2 0,0-4 99,5 4 1,3-9-1,1-4 1,6-2-1,1-3-106,2-2 1,4-2 0,-9 0 0,0 0 66,0 0 0,3-2 0,-5-2 1,-2-1 91,-1 1 0,-8 2 0,0 2 43,2 0 0,-6 2 0,0 4 0,-1 6 222,-1 9 0,2-1 0,-3 7 0,2 3 275,-3 1-351,6 2 1,-7-2-44,4-4-96,-4 4 1,3-7 0,1 4 80,-3-6 12,-1-4 0,-2-2-199,0 1 1,0-10 0,0-7-52,0-9 0,-5-13 1,-3-5-1,1-4-66,0-2 0,-4-2 1,5-4-1,1-3 89,-3 0 1,6-11-1,-3 5 1,3 1 20,2 1 1,0 4-1,0-2 0,0 5-27,0 5 67,7 8 0,1-3-51,3 7 27,3 0 50,3 5 0,1 2 16,4 4 1,-3 2 0,-3 6-1,1-3 35,-1 2 0,-1 4 0,-3 4 0,-1 3 0,0 3 95,-1 2 0,4 3 0,-5 2 0,2-1 44,0 1 1,-7 1 0,3 2 0,-1 4-87,-1 1 1,1-3 0,-6 4 0,0 0-83,0-1 1,-2-4 0,-3 2 0,-6-1 17,-4 0 0,-2-5 1,1-6-1,-2 0-44,-4-2 1,3-2-1,-4-7 1,1 0-133,0 0 0,0-2 0,5-3 0,1-6 41,-1-4 1,2-1 0,4-3 0,4-1-144,0-2 1,5-5-1,-2 3 1,6-2 248,4-3 0,14-17 0,-2-5 0</inkml:trace>
  <inkml:trace contextRef="#ctx0" brushRef="#br0" timeOffset="2505">2539 0 7836,'8'17'-110,"-6"-8"128,12 6 0,-10-1 118,7 8 0,-2 8-49,2-3 0,4 4 171,-4 2 0,-4 4-167,-2 7 1,3-6 0,-3 10 0,1-4 0,-1-4-61,1 0 1,-1-1 0,-5-8 0,0-2-145,0-1 0,0-8 53,0 2 0,0-13-212,0-9 1,0-13 0,2-10 0,2-1 49,1 0 1,6-5 0,-3 3 147,1 0 1,-4-3 30,6 7 0,-2 0-31,2 6 119,4-1 0,-6 8-85,8 3 102,-8 5 1,4 2-1,-8 5 14,-1 5 1,3 4 0,0 1 0,1 2 138,-1 4-195,6-3 0,-9 6-43,7-3 0,0-3 11,5 3 1,1-4 0,1-2-124,4 1 63,-4-8 0,6 4 0,-8-8 14,1-1 0,-1 3 0,1-1 23,-1-3 0,1-1 0,-1-4 0,1-1 0,-1-5-39,1-1 77,-1-2 0,-5-7 8,0-4-34,-7 4 40,11-6 1,-14 2-43,5 0 12,-4 0 5,-2-2 1,-2 6-10,-4-4 72,5 4 90,-14 8 0,11-2 0,-7 6 188,-2 2-238,6 3 1,-8 1 0,6 1 20,0 5 1,2 3-1,5 8 1,-2-1 137,-1 1-193,-1 6 1,8-4 0,4 4 21,5 1 1,-2-5 0,2 3-123,2-4-87,1-2 168,10 1 1,-6-6 56,4 0-86,-3-8-104,4 5 1,-4-8-188,3 0 0,-4 0 110,-1 0 0,-1-2 69,1-4 1,-3-3 0,-1-7 0,-2-1 34,2 1 1,-6-1 0,1 1 158,-1-1 1,-4 3-1,7 1 158,-3 2 0,-2 9-138,-5 2 1,0 7 0,0 10-42,0-1 1,0 1 0,0 1-25,0 4 0,0-3 0,0 3-98,0-4 1,2-9-184,4-4 0,-4-10 0,3-6 118,-3-4 0,0-7 0,1 0 1,3 2 50,-2 2 0,5-4 0,0-2 0,2 0 87,0 0 1,-2 3-1,4 4 40,-2 1 0,0 5 0,5 1 45,1 3 0,-6 2 0,-2 6 0,0 5 62,0 5 0,0 9 1,4 4-1,-4 0 102,-1-1 0,5 7 0,-2-5 206,3 1-301,3 5-67,-1-12 1,3 4 90,3-6 45,-4-8-410,6 6 1,-2-14 0,0 5-177,-2-4 1,4-2 337,-2 0 0,7-8 0,-4-1 0</inkml:trace>
  <inkml:trace contextRef="#ctx0" brushRef="#br0" timeOffset="3240">907 1385 7791,'0'-16'0,"0"-1"-110,0 8 204,0 2 1,2 9 0,2 3 0,1 8-41,-1 7 0,-2 6 1,0 7-1,1 0 1,5 1 132,1 5-104,-6-4 0,5 10 45,-8-6 1,5-1-58,1-5 0,-1-2-279,-5-3 0,0 1 64,0-7 1,6 0-133,-1-5-80,1-8 48,-6-2 1,-2-9 0,-4-3-1,-3-6 308,0-4 0,-6-9 0,6-1 0</inkml:trace>
  <inkml:trace contextRef="#ctx0" brushRef="#br0" timeOffset="3628">841 1566 7753,'2'11'187,"4"0"0,3 0 1,7 4-1,1-4 64,-1-5-208,1-5 1,-1-1-82,1 0 0,1 0 50,4 0 1,2 0-157,3 0 1,-3-1-54,-7-5 0,-1-3 99,1-8 1,-3 6 102,-3 0 0,2 0-60,-7-5 1,-1-2-150,-5-4 0,0 3 180,0-3 0,6 4 43,-1 2 0,1-1 8,-6 1 1,0-1 151,0 1 1,0-1 168,0 1-68,0 7-9,0-6-251,0 13 0,0-3 1,0 10 11,0 6 1,0 6 0,0 5 0,0 3 46,0 1-29,0 12 0,0-16 1,0 11 0,5-2-15,1 8 1,1-10-8,-2 4 0,-1-4-28,7 4 0,-5-5-75,5-1 1,-6-7-177,6 2 0,0-5 45,5-6 0,-3 2-167,4-8 0,-4 3 0,9-3 0,-4-3-5,-2 3 0,6-5 377,0-5 0,2 1 0,-2-7 0,-4 0 0,6-5 0</inkml:trace>
  <inkml:trace contextRef="#ctx0" brushRef="#br0" timeOffset="4520">1649 1616 7791,'0'-17'0,"-2"1"0,-3-1-81,3 1 0,-11 5 0,6 2 98,-2 2 145,5-6 1,-11 11-101,4-4 1,-3 5-1,-3 1 1,3 1-21,3 5 0,-4 3 1,4 8-1,-2 1 50,2 4 0,-2-4 1,6 6-1,0-2-188,-1 0 33,3 0 1,5-4-13,0 4 1,7-4 53,4 4 1,0-3-3,6-3 0,-10-5-12,9 0 0,-3-2-119,4 2 0,-1-3 150,1-8 0,-1 0-21,1 0 0,-6-2-177,0-4 0,-6 3 122,6-8 0,-7 0 0,3-6 0,-1 1 47,-1-1 0,1 1 0,-6-1 0,0 1 26,0-1 1,0 1 25,0-1 0,0-1 48,0-4 1,-2 9-28,-4-3 120,4 3 0,-5 2 181,7 0-306,0 7 0,0-1 1,0 10-27,0 6 1,0 9 0,0 2-1,2 0 31,3 2-20,-3 2 0,11 1-10,-7 1 1,6-3-52,-1 3 1,4 1-20,2-7 1,-1 0 0,1-5 0,-1-3 0,1-1-175,-1-2 1,0-7-1,1 1 94,-1-3 1,1-9 0,-2-4-1,-3-4 86,-1-1 0,-3-3 1,5-1-1,1-2 115,-1 2 0,-7-4 0,-1 0 1,-3 1 129,-2-1 0,0 0 1,0 4 425,0-2-487,0 7 0,-6 10 1,1 10-76,1 6 0,2 9 0,2 2 0,0 0-41,0 2 1,6-4-1,1 6 1,1-2-77,-1-4 0,6-2 61,-2-1 0,3-8-77,3-4 1,-1-5 79,1-5 1,-6-8 0,-2-5 0,-2 3 35,-3 0 0,3-5 0,-1-2 0,-3 2 1,-1 2 0,-2 1 0,2 3 1,2 1 3,1 2 0,3 7-23,-3-1 0,2 5 0,4 5 0,-3 6 5,-1 4 0,-5 7 0,5 2 0,-1-1-30,-1 1 1,8-2 0,-2-5 0,4-3-14,1-3 1,1 2 0,-1-7-4,1-3 0,-1-1 1,1-2-1,-3-2-11,-3-3 0,2-4 0,-8-8 0,-1 1 19,-2-1 1,-2-1 0,0-4 0,0-4 8,0 1 1,0-5-1,-2 7 1,-2-1 3,-1 0 0,-6 2 0,4 5 0,-2 3-119,-4 3 0,4-2 0,-2 8-257,-2 1 0,-2 2-357,-1 2 553,6 7 1,3-3-81,7 7 260,0 0 0,7 0 0,4 0 0,4-7 0,2 3 0</inkml:trace>
  <inkml:trace contextRef="#ctx0" brushRef="#br0" timeOffset="5191">2523 1385 7791,'0'-9'-13,"2"4"1,1 10 170,3 6 0,-1 4 0,-5 3 1,0 2-3,0 2 1,0 7-1,0-1 1,0 3-7,0 2 1,0 0 0,2-2 0,2-2-78,1-1 0,1-8 1,-6 4-1,2-2-369,3 0 0,-3-6 0,3-5-146,-3 2-28,-2-6 275,0 1 0,6-10 0,-1-4 0,1-3 33,1 0 0,-3-6 0,7 4 0,0-3 42,-2-3 0,6 3 0,-4 1 0,3 2 160,3-2 0,-6 0 1,0 0-1,2 2 102,1-1 0,3-3 0,-3-2 100,-3 1 0,2 5 0,-6 0 304,3-2-440,-7 6 1,-3-1-1,-11 8-75,-3 0 1,-1 2 0,2 4-53,2 5 0,2 3 0,-4 3-23,2-1 0,8 3 45,-3 3 0,4-4 2,2 4 1,0-2-12,0 2 1,8-4 0,1 4-101,0-3 1,5-3-1,-3 1 1,6-1-337,5 1 381,-4-8 1,8 0 0,-6-5-148,2 1 1,2 1-1,-4-8 1,2-4 72,-2-5 1,4-1 0,-2-1 0,-4 2 124,-5-2 0,0-2 1,-6-1-1,1-1 24,-1 1 1,0-3 0,-3-1 0,1-2-65,-1 2 1,-2 2 686,-2 1 1,0 6-286,0 0 0,0 10 0,0 1-223,0 9 1,0 5-1,0 3 1,0 1-29,0 4 0,0-4 1,0 4-1,0-3-264,0-3 1,5 1 0,1-1-426,-3 1 539,7-1 51,-9-7 0,14 6 0,-6-6 0</inkml:trace>
  <inkml:trace contextRef="#ctx0" brushRef="#br0" timeOffset="5610">3116 1435 7791,'17'0'-356,"-6"0"0,0 0 150,2 0 1,1 7 0,1 6 0,-2 7 235,-2 7 0,-2 5 0,4 0 0,-4 1 7,-2 0 0,4 0 0,-3 0 0,-1-1 23,0-5 0,4 2 0,-4-5 0,1 0-17,-1 0 1,0-4 0,-3-7-51,2-2 1,-1-6-38,-5 6 27,0-7 0,0 1-52,0-10 0,-5 1 0,-1-7 54,2-2 0,3-7 0,1-4 1,0 1-1,0-1 1,0-4 0,0 4 0,0 1 79,0-1-5,7-5 0,2 16 56,8-4 1,-6 6-1,0 0 1,1 6 97,3 3 1,2 2-154,-1 0 1,-5 2 0,0 3 119,2 6 0,-4 4 0,0 3 0,0 2 134,0 2-223,-5 0 44,3 2-16,1-6-247,-6 6 89,12 0 1,-10-6 22,7 4 0,-6-3-169,6-3 1,0 1 125,6-1 1,-1-5 0,1-2-1,1-1-726,4-5 1,-4-1 783,4-2 0,4 7 0,0 3 0</inkml:trace>
  <inkml:trace contextRef="#ctx0" brushRef="#br0" timeOffset="6141">3990 1797 7791,'17'-25'0,"-8"1"0,5 7 0,-12 6 0,4 0-77,-5 0 218,-1-5 0,0 5 94,0 0 1,-7 2-1,-4-2-108,-3 5 1,-3-1 0,1 1 0,-1 3-167,1 1 0,-6 4 0,0 1 0,1 5-59,3 1 1,3 4-1,3 7 1,1 2 96,-2-2 0,0 0 0,2 0 0,4 2-119,-1-2-65,7 6 0,-5-8-5,12 4-203,3-3 0,7-10 0,3-4 229,3-3 0,-4-2 0,6-2 0,-2-1 85,0-3 1,0-7-1,-6 2 1,-1-3 83,-4-3 0,2-5 0,-8 0 0,1 2-4,1 2 0,-5 1 0,3 1 468,-3-1-408,-2 8 0,5 9 0,1 11 28,-2 4 1,-3 9 286,-1 3 1,6 6 420,-1 6 1,3-3-406,-3 8 0,-1-5-236,7 5 1,-7 0-295,1 5 1,4 0 67,2 1 1,-3-6 49,-3 0 1,-1-8 25,1 3 0,-3-4-197,4-2 1,-6-6-46,-6 1 0,-3-8 117,-8 2 0,-1-11 119,-4-6 0,2-3 0,-7-2 0,6-2 0,-1-3 0,6 1 0,5-7 0,-2-5-173,8-6 0,-1-8 0,6 3 1,2-6-1,3-2-124,6 2 1,6-4 0,5 10-97,5-4 0,4 5 393,2 4 0,0 4 443,0 1 1,-1 8-322,-5 4 0,4 3-122,-3 2 0,-3 0 0,3 0 0,-1 0 0,6 7 0,0 2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2.14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17 297 7909,'-9'-7'0,"4"-4"178,3-4 0,2 4-78,0 0 1,0 0-1,0-5-61,0-1 0,0 1 0,0-1-483,0 1 0,0-1 1,2 1-1,1 0-91,3-1 535,-1-7 0,3-1 0,1-8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2.42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17 346 7420,'0'-16'-349,"0"-1"1,0 1 0,0 0 482,0-1 1,0 1 0,-2-1-1,-2 1-115,-1-1 1,-1 1 0,6-1-78,0 1 0,2-1 0,2 1-166,1-1 1,1 1 0,-6-3 223,0-3 0,0 4 0,0-6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08:15:37.762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1203 7474,'0'-9'-17,"5"15"142,1 10 0,-1 4 0,-3-3 0,2-1 11,1 1 0,3 1 0,-5 2 1,5 0-29,1-5 0,-6 2 1,5-6-60,-1 3 1,0 3 37,4-1 0,2-5-224,-7 0 145,7-7 1,-12-4 0,5-11-41,-4-4 1,3-1 0,1-3 0,-1-1 17,2-2 0,-5-7 0,6 0 0,-3-8 3,1-7 1,5-4-1,-4-3 1,0-2 1,1-2 1,3 2 0,-4 7 0,0 4 47,1 2 0,3-4 0,-4 5 1,0 3-38,1 1 0,-3 2 1,-3 0-1,2 0-52,1 0 0,6-5 0,-5-1 1,-3 2 27,-1 3 0,4-7 0,-1-1 0,-1 0-138,-3 4 1,-1 5 0,0 3-1,0 5-41,0 1 0,0 2 1,0 5-102,0 1 1,-1 1-1,-3 2 302,-1 2 0,-8 0 0,4-5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2.68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1 429 7747,'0'-16'-189,"0"-1"0,0 1 204,0-1 0,0 1 1,2-1 39,3 1 0,-3-1 0,3 1 1,-3-1-269,-2 1 0,6-1 1,-1 1-1,-1-1 34,-2 1 1,3-6 0,1 0 0,-3 2 178,-1 2 0,0-4 0,3 0 0,-3-8 0,6 5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2.95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0 462 7747,'2'-16'0,"2"-1"-113,1 1 1,2-1-1,-3 1 1,2-1 62,-3 1 0,5-1 0,-1 1 1,0-1 74,1 1 0,3-1 0,-4 1 0,0-3-110,0-3 0,4 4 0,-5-4 0,-1 4 40,3 1 1,-6 1-1,3-1-320,-3 1 0,-2-1 365,0 1 0,7-8 0,2-2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3.20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1 363 7432,'11'-16'-399,"0"-1"1,0 1 305,5-1 1,-1 1-1,-2 1 1,-2 2 88,1 2 1,3 2 0,0-4-1,-2 2-39,-2-1 0,0-3 0,5-2 1,1 1-68,-1-1 0,0 1 1,1 0 109,-1-1 0,-1 1 0,-2-1 0,-2 1 0,0-1 0,5 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3.45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0 149 7290,'17'-7'-424,"-1"3"1,1-5 0,-3 0 477,-3 0 0,4 3 1,-4-3-51,4 2 0,1-4 0,-1 4 1,-3-1-105,-1 1 1,0 0-1,6 3 48,-1-2 52,8-6 0,2 2 0,7-6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3.71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33 7802,'17'0'0,"-1"0"-144,1 0 0,-1 0 1,1-2-1,-1-1-7,1-3 0,1 1 0,2 3 1,2-2 103,-2-1 0,-1-1 1,-3 6-1,1 0-44,-1 0 0,1 0 0,-1 0 1,1 0 79,-1 0 1,-5 0-1,0 0 11,2 0 0,9 7 0,4 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3.94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7618,'17'2'0,"-1"2"0,1 3-94,-1 2 0,1-5 0,-1 3 0,1-1 79,-1-1 0,1 2 0,-1-3 0,1 3-25,-1 2 0,1-5 0,-1 3 0,1-1-166,-1-1 0,-5 6 0,0-3 0,2-1-88,2 0 294,1 6 0,0-11 0,1 5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4.21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7623,'15'16'0,"-2"-1"-364,-2-4 1,-6 3-1,4-3 1,0 4 437,0 1 1,-5 1 0,3-1 0,-1 1-91,-1-1 1,6 1 0,-5-1-1,-1 1-30,3-1 1,-6 1-1,5-1 1,-2 1 45,1-1 0,7 1 0,-4-1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5.09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7738,'9'8'0,"-3"3"0,-3 3 0,3 3 0,3-1-27,0 1 0,6-1 0,-4-1-164,3-4 0,3 2 0,-1-6 1,1 0-44,-1 1 0,1-1 0,-1-3 158,1 1 1,-1 1 75,1-6 0,-1 0 0,1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5.78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82 7738,'17'-1'-326,"-1"-5"0,-1 3 1,-2-7-1,-2 1 151,1 0 1,3 4 0,0-6 174,-4-2 0,11 5 0,-4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6.52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1 166 7084,'11'-6'0,"-2"-1"-448,-2-2 0,6-2 407,-2-6 0,-2 1-30,2-1 1,-2 1 0,4-1 70,-2 1 0,0-1 0,6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08:15:38.651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67 116 7755,'-11'-5'64,"0"-1"0,7-7 66,-1 2 1,5-2-1,3 1-125,3 1 1,7 2 0,-2-4-26,3 2 0,-3 7 0,0-1 1,2 3 50,2 2 1,-4 0 0,0 0-60,1 0 0,-2 5 0,-1 3 0,-2 1 43,-3 4 1,-2-4 0,-2 2 0,0 1-15,0 3 0,0 2 0,0-1 1,0 1 11,0-1 0,-8-1 0,-3-1-9,-3 3 1,-3-4 0,1 9 0,-1-4-25,1-2 1,-1-1-1,3-2 1,1-4 6,2-2 0,2 6 0,-4-4-76,2 1-62,7 4 126,-3-12 1,14 5 0,4-7 25,4 0 1,1 0 0,1 0 0,-1 0 9,1 0 0,-1 0 1,1 0-9,-1 0 0,1 0 0,-1 0-50,1 0 1,-3-1 0,-1-3-203,-2-2 0,-5 1-112,5 5 0,-2-2 85,2-3 276,-4 3 0,0-6 0,2 8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6.77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1 281 7660,'7'-16'-152,"1"-1"1,4 1 164,-1-1 0,-1 1 0,2 1 0,-2 2 7,-3 2 0,6 0 0,-4-5-62,0-1 0,0 3 0,-5 1 0,1 2-246,-1-2 1,3 4-1,-1-2 288,-2-2 0,5-2 0,0-1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6.03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1 462 6890,'10'-5'0,"0"-2"0,-1-3-383,0-2 1,-4 3 0,5-2 382,-3-2 0,6-2 0,-4-1 0</inkml:trace>
  <inkml:trace contextRef="#ctx0" brushRef="#br0" timeOffset="217">330 166 7472,'11'-11'-280,"0"0"1,-5 5 0,3-5 265,-2-2 1,4 4 0,-4-2 39,3-2 0,-5 6 1,4 0-1,0-1-51,1-2 1,-5 0 24,6-1 0,0 0 0,6-5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25.30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67 7576,'2'14'-832,"4"-3"741,5-5 1,3 1 156,3-1 1,-1-1 0,1-5-44,-1 0 1,1 0-1,-1-2 1,1-1-131,-1-3 1,-5 1-1,0 5-424,2 0 531,2-8 0,1-1 0,1-7 0</inkml:trace>
  <inkml:trace contextRef="#ctx0" brushRef="#br0" timeOffset="245">643 50 7738,'9'8'-79,"6"-7"1,-4 5-247,4-4 0,1-2 1,1 0 195,-1 0 0,-5 0 0,0-2 0,2-2 129,2-1 0,1-6 0,1 5 0,6-14 0,3 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32.2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32 7705,'0'-17'-240,"2"8"93,3 4 1,-3 5 186,4 5 0,-3 4 1,1 8-1,1-1 1,-1 1-48,-2-1 0,-2 1 0,0-1 1,2 1-210,3-1 0,-3 1 0,3-1 0,-3 1 50,-2-1 1,2 1 0,2-1 165,1 1 0,1-1 0,1 1 0,2-1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32.46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7568,'0'17'-291,"0"-1"0,0 1 0,0-1 224,0 1 1,0-1 0,0 1 18,0-1 48,0 1 0,7-1 0,2 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44.00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67 7801,'17'0'75,"-1"0"0,1 0 47,-1 0 1,6 0 0,2 0 0,2 0-96,3 0 1,2 0 0,0-2 0,-1-2-30,-3-1 0,-5-1 0,4 6 1,-3 0-348,-2 0 1,-3 0-1,-3-2-1112,-4-3 1461,-4 3 0,-14-12 0,-3 4 0</inkml:trace>
  <inkml:trace contextRef="#ctx0" brushRef="#br0" timeOffset="224">182 116 7824,'0'33'0,"-6"6"1,1-1-1,1-1 172,2-2 0,-3 3 0,-1 2 0,3 1-89,1-1 0,2-2 0,0-5 0,0 0-48,0 0 0,0-2 1,0-3-1,0-6-271,0-4 1,5-1-432,1-1 1,6-7 666,-1-3 0,-3-19 0,-1-5 0</inkml:trace>
  <inkml:trace contextRef="#ctx0" brushRef="#br0" timeOffset="658">495 1 7795,'5'13'0,"1"1"18,-2 5 1,3 8 0,-2 2-1,-1 6 109,-2 4 1,-2 6-1,0-2 1,2-1 29,3-4 1,-3 3 0,3-3 0,-3-1-218,-2-3 1,0-2 0,0-3 0,0-3-50,0-3 1,0-6 0,-2-8-782,-3-2 808,3-1 0,-5-19 1,7-4-1,0-1-60,0 0 0,2-6 0,1-2 1,5 1 83,1 3 0,2-2 0,5 0 1,-1 0 98,-4 1 0,4 6 1,-4 8-1,3 0 50,3 0 1,-1 5-14,1-2 1,-1 12-1,-1 7 46,-4 7 1,-4 0-1,-5 6 1,2-1-65,1 1 0,1-4 0,-5 4 1,3-1-56,2 1 1,1-6 0,-2 2 0,5-4-16,-1-1 0,5-3 0,-3-3-225,4-5 1,2-4 0,-1-2 103,0 0 0,-1-2 0,-2-4 131,-2-5 0,0-3 0,5-3 0</inkml:trace>
  <inkml:trace contextRef="#ctx0" brushRef="#br0" timeOffset="985">1072 380 7824,'0'-16'-205,"0"-1"1,0 1 165,0-1 1,-6 6 0,-1 2 128,-2 2 0,3 1 0,-3 8 0,0 2-46,0 1 1,0 8 0,-4 0-1,4 5 7,1 4 0,1 6 0,3-7 0,-1 1 6,1 2 0,2 0 0,2 5 0,0-3-30,0-2 1,6-2 0,1-4 0,2 0-99,4-1 1,2 3-1,3-11 1,2 0-47,2-3 0,0 1 0,-5-1 0,-1-4 81,1-6 0,-1-3 1,1-8-1,-3 0-13,-3-3 1,-1-2-1,-7 1 1,3-1-49,-3-2 0,-1-5 0,-2 3 0,-2 0 40,-3 0 0,1-3 1,-5 5-1,0 2 40,0 2 0,0 1 1,-4 2-122,2 4 1,0-1-93,-6 6 230,8 1 0,-6 5 0,6 0 0</inkml:trace>
  <inkml:trace contextRef="#ctx0" brushRef="#br0" timeOffset="1410">1319 298 7912,'0'16'-132,"2"1"1,2-1 0,1 2 27,-1 4 0,-2 2 1,-2 5-1,0-1 201,0 1 0,0 2 1,0 1-1,0-5-43,0-5 1,0 2 0,1-4-1,3-4-101,2-3 17,-1-9 0,-5 1 1,0-10-1,0-6 14,0-4 0,0-1 1,0-3-1,0-1 10,0-2 0,0-5 1,2 3-1,2 0 16,1 0 1,6-5-1,-4 3 1,3 1-30,2 3 0,1 4 0,0 1 0,-2 2-166,2 4 1,-4 4-1,2 7-351,2 0 536,1 0 0,3 0 0,-1 0 0</inkml:trace>
  <inkml:trace contextRef="#ctx0" brushRef="#br0" timeOffset="2023">1698 397 7734,'0'21'-220,"0"1"0,0 8 0,0-3 0,0 3 388,0-3 1,0 4 0,0-5 0,0 1 210,0 1 0,0-8 0,0 2-497,0-4-82,0-9 0,0-9 0,0-11 0,0-3 90,0-3 0,0-5 1,0-2-1,0-1-89,0-5 0,2-1 1,2-2-1,1 0 137,-1 0 0,3 2 1,1 2-1,-1 3 91,0 3 0,6 1-22,-2 5 1,4 8 0,-1 5 224,-3 8 1,-3 5 0,-7 8 0,3 1-2,2 4 0,-1-2 1,-5 7-1,2 1-139,3-2 1,-1 5-1,5-4 1,0 3-75,1-3 0,-1 2 0,4-7 1,-2-2 28,1-1 0,9-3 1,1-1-1,-2-4-251,-2-6 0,-2 3 1,3-3-1,1-3-19,2-6 1,5-5-1,-5-7 1,0-1 151,2 1 1,-6-1 0,4-1 0,-3-2 31,-3-2 1,-5-6 0,-2 5 0,-1-1 38,-5 0 1,5-4-1,-3 6 1,-1 2 323,-2 2 0,-2 2 0,0-1-228,0 1 1,-6 5 0,-1 1-61,-2 3 1,3-4-1,-5 6 2,-2 1 0,6 9 1,0 6-1,1 4-63,1 2 0,-3 5 1,5 1-1,-3 3 11,3 3 0,1-3 1,2 0-1,2-3 36,3-2 0,4 2 1,8-1-1,-1-3-23,1-7 1,-1 1 0,1-5 0,-1-1-115,1 0 0,5-1 0,0-8 0,-2-4 115,-2-5 0,-1-3 0,-1-3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42.19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48 83 7849,'0'-17'-925,"0"1"519,0-1 653,0 8 1,0 4 0,0 12-1,0 9-116,0 10 1,6 5 0,-1 4 0,-1 2-79,-2 1 0,-2 6 0,0-4 0,0 1-21,0-1 0,0 4 0,0-6 0,0-3-151,0-5 0,5-1 1,1-5-1,-3-1-343,-1 1 1,-2-7 0,0-6 461,0 2 0,-7-6 0,-2 0 0</inkml:trace>
  <inkml:trace contextRef="#ctx0" brushRef="#br0" timeOffset="817">345 0 7397,'-2'20'-524,"-3"-3"1,-5 9 509,-6-10 0,-1 4 1,-1-1-1,-2 1 99,-2 2 0,-5 0 0,5-6 1,1 1-65,3-1 1,-6 1 0,-1-3-88,-1-3 1,2-3-1,8-7 81,-1 5-66,8-4 1,4 5 92,10-7 1,-1 0 0,7 0 0,2 0-19,1 0 0,3 6 0,-1 1-5,1 2 0,-1 2 0,-1 6-10,-4-1 0,-2-5 0,-5 0 1,3 2 17,2 1 0,-3 3 0,3-1 0,0 1 12,0-1 1,2 1-1,4-1 1,-2 1-33,-2-1 1,0-5 0,5-2 0,-1 1 21,-4-1 0,3-6 0,-3 3 1,4-4-127,1-2 0,-5-2 1,0-4 56,2-5 0,-4-1 1,1-1-1,-3 2-11,-3-2 0,3-2 1,-2-1-1,-1-1 48,-2 1 0,0-6 0,1 0 1,3 2 50,-3 1 0,1 5 1,0 1 537,1 2-466,1 7 1,-6-1 0,0 10 0,0 6-34,0 4 0,0 1 0,0 1 0,0-1 8,0 1 1,5 5 0,1 2-1,-1 0-93,3-1 1,-5-1 0,6-5 0,1-3-71,-1-3 1,-4 2-1,6-7 1,2-3-210,2-1 0,-4-2 0,0 0 0,2-2 277,1-3 0,3-12 0,-1-8 0</inkml:trace>
  <inkml:trace contextRef="#ctx0" brushRef="#br0" timeOffset="953">576 165 7851,'7'-9'0,"2"-6"0,8 6 0</inkml:trace>
  <inkml:trace contextRef="#ctx0" brushRef="#br0" timeOffset="1370">823 660 7851,'9'38'-174,"-3"1"0,1-1 0,-2-5 1,-1-2-21,-2-3 0,-2 1 0,0-7 0,0-2 416,0-2 1,-2-8-165,-3-5 1,1-5 0,-5-5 0,0-6-24,0-4 0,5-7 1,-3-2-1,1-1-13,1-5 0,-1-6 0,6-5 0,0 1-31,0 0 1,0-4-1,0 3 1,0-1-13,0-3 1,6 4 0,1 3-1,2 3-40,4 2 1,1 7-1,3 4 1,-1 4 76,1 2 1,-1 6 0,1 5 43,-1 3 0,1 4 0,-1 3 0,1 5-4,-1-1 1,-5 5 0,0-3 0,0 4-33,-2 2 0,4 1 0,-7 2 0,-1 2-61,3-2 1,-7-2 0,5-1-1,-4-1 10,-2 1 0,-6-1 0,-1 1 0,-2-1 23,-4 1 1,-2-1 0,-3 1 0,-2-1 4,-2 1 1,-6-3 0,5-1-1,-1-4-5,0-1 1,-4-3-1,6-5 1,2 0 8,2 0 1,3-7 0,3-4 0,2-6-6,3-5 0,2-3 0,5-8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48.18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198 0 7538,'9'62'0,"-3"1"-230,-4-1 1,-1 17-1,3-6 1,2 2 598,-3 0 0,1 2 1,0-2-1,1 2-411,-1 2 1,3-2 0,-1-11-1,-3 0-73,-1 0 0,-2 5 1,0 0-1,0-1 43,0-2 1,0-2 0,-2 0-1,-3 0-78,-6 0 0,2 1 1,-2 1-1,0 0-12,1-4 1,-2-9 0,4-2 0,1-7 116,0-8 0,-4-5 1,5-5-1,1-6 45,-3-4 0,5-9 0,-6-1 0,-1-3 0,1 1 0,4-1 0,-6-5 0,0 0 0,-6 0 0</inkml:trace>
  <inkml:trace contextRef="#ctx0" brushRef="#br0" timeOffset="253">0 2077 6939,'0'17'64,"0"-1"0,0 2 102,0 4 1,0-3-1,0 3 1,0-4-33,0-1 1,0-1 0,2 0-86,4 1 1,3-2 0,7-4-30,1-6 1,-1-5 0,1-4-140,-1-1 1,1-8-1,-1 2 1,1-4-65,-1-1 0,3 0 0,1-1 0,2 1 9,-2-1 1,-2 2 0,-1 3 173,-1 1 0,1 0 0,-1-6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0:53.675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115 0 8149,'-16'0'-89,"-1"0"1,6 0 0,2 2 0,2 3 0,1 6 0,1 4 115,-1 2 0,-1 5 85,2 0 0,3 7 0,-6-2 1,3 6-137,0 6 1,-1-3 0,6 10 0,0 4 18,0 3 0,0 7 0,0-3 0,2 0-9,3 0 1,-1 3 0,7-3-1,0 0 7,-2-1 1,6 5 0,-4-4 0,3-1 7,3 1 1,-1-2 0,-1-5 0,-2-3-18,-2-3 1,0 2-1,4-8 1,-3-1 16,-1-2 0,-5-8 1,3-1-1,0-4-272,0-7-383,-5 1 557,3-14 0,-7-2 1,-2-9-102,-3 0 1,1-6 0,-7 4 197,-2-4 0,1 4 0,-1 0 0,2-2 0,-2-1 0,-2-3 0,-1 1 0</inkml:trace>
  <inkml:trace contextRef="#ctx0" brushRef="#br0" timeOffset="200">82 1335 7735,'-16'-7'0,"-1"-4"-417,1-4 605,7 6 0,1 4 0,10 10-64,4 6 1,1 4 0,8 3 0,-1 2 16,5 2 1,1 0 0,-4-3 0,1 1-153,-1 2 1,3 0-1,1-8 1,2-1-40,-2-2 1,-2-5 0,-1 3 5,-1-2 0,1-3 1,-1-10-95,1-5 0,-6-3 0,-2-5 0,-2-1-43,-3-2 0,3-5 0,0 5 0,1 2 181,-1 1 0,6-4 0,-4-3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1:01.47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1 278 7736,'0'-11'2,"0"0"0,0-1 1,0-3-1,0-1 27,0-1 1,0 1-1,2-1 520,3 1-365,-3-1 1,11 12 0,-8 8-92,-1 12 1,-2 11-1,-2-1 1,0 5-11,0 4 0,0 10 0,0-2 0,0 2 25,0 0 1,0 0 0,0 6 0,0-3-101,0-3 1,0-3 0,0-8 0,0 0 6,0 0 0,0-8 0,2-3 1,1-4-252,3-1 0,-1-1 120,-5 1 1,0-6-418,0 0 372,0-7 1,0 1 73,0-10 0,0-5 0,0-6-62,0-1 0,0 1 0,0-1 0,0 1 43,0 0 1,0-6 0,-1-2 0,-3 0 7,-2 0 1,1-5 0,5-1 0,-2-4 29,-3-5 1,3-5 0,-4 4-1,4-2 64,2-4 0,0 0 0,0 0 1,0 4 3,0 2 1,0-2 0,0 7-1,0 4 142,0 0 0,0 7 0,0 2 510,0 4 0,2 9-396,4 3 1,-4 12 0,3 5 0,-1 5-204,1 6 0,-1-2 0,7 6 1,2-2-157,1-4 1,-3-2-1,0-1 1,2-1-124,2 1 0,-4-3 0,0-1 0,2-4-84,1-2 0,-3-1 0,0-6 140,2 0 1,2 0 0,-1-2 0,-1-2 73,-2-1 1,-5-8-1,3 2 1,0-5 141,0-6 0,-5 3 0,3-4 1,-1 1-42,-1 0 0,1 0 0,-6 5 0,0 1 318,0-1 1,0 6 0,1 2-49,5 2 1,-4 9 0,3 9 0,-3 5-24,-2 6 0,0 4 1,0 8-1,0 3-103,0 2 0,0 6 0,0-1 0,0 2-41,0-2 1,0 4-1,0-4 1,2 1-181,3-1 0,-3 2 0,6-7 0,-3-5-185,1-4 1,-1-1 0,-3-7-1,2-2-571,1-1 0,2-10 105,-1-4 0,-2-3 723,7-2 0,-8 0 0,5 0 0</inkml:trace>
  <inkml:trace contextRef="#ctx0" brushRef="#br0" timeOffset="733">957 410 7706,'-2'-16'-115,"-3"-1"1,1 6 0,-5 0-1,0 0 178,0 2 1,3-4 0,-3 6 0,0 0 57,0-1 1,3 3 0,-5 5 6,-2 0 1,-1 7-1,-3 6 1,1 5-45,-1 4 1,1 6 0,-1-4 0,3 1 0,3 5 0,-2-1 0,5 0 1,1-1-51,0 1 0,1 0 0,6 1 0,0-5-217,0-1 0,6 4 1,1-6-19,2-2 1,2-4 0,4-3 0,-2-4 17,-2-2 0,0-1 0,5-8 0,1-3 34,-1-6 1,-1-4 0,-2-1 0,-2-1 50,1 1 0,-2-6 0,-1-2 0,-2 0 136,-3 0 1,3-3 0,-1 3 0,-3 0 23,-1 0 0,-2-5 0,0 3 0,0 1 74,0 3 0,0 3 0,0 3 0,0-1 238,0 1-179,0 7 0,0 3 1,0 12-1,0 7-37,0 7 1,0 0 0,0 7 0,0 3-80,0 1 1,0 0-1,0-2 1,0-3-38,0-2 1,6 5-1,1-3 1,2-1-20,4-3 1,-4-3-1,2-3 1,2-1-440,1-4 0,3 2 1,-1-8-1,1-1 97,-1-2 1,3-2 0,1 0-1,2-2 35,-2-4 1,-3 3 282,-6-8 0,10-8 0,-2-6 0</inkml:trace>
  <inkml:trace contextRef="#ctx0" brushRef="#br0" timeOffset="1437">1353 410 7706,'0'-16'-405,"0"-1"1,0 1 423,0-1 0,0 1 0,-2 1 263,-4 4 0,-3 4-116,-7 7 1,-1 0 0,1 2-1,1 3-70,4 6 1,-4 4 0,4 3 0,-1 2-78,1 2 1,-2 6 0,5-4 0,1-1 24,0 1 0,1 6 1,6-3-1,0 2-126,0-1 0,0 1 0,2-7 0,2 0-11,1 2 0,3-11 0,-3 3 1,6-3-126,4-4 1,1-1-1,1-8-52,-1 0 1,1-2 0,-1-4 219,1-5 0,-3-9 1,-1-2-1,-4 2 37,-1 2 0,-3 1 1,-3-1-1,2-4 11,1-6 0,1 3 0,-6-1 1,0 0 112,0 1 0,0 3 1,0-4-1,0 2 159,0 4 0,0 2 124,0 1 1,0 10-229,0 7 0,-6 7 0,1 12 0,1 1-84,2 2 1,2 7 0,0-1 0,0 3 16,0 2 1,0-2 0,2-2 0,3-3-204,6-2 1,2-2 0,2-6-1,0-1-18,3-4 0,2 2 0,-3-8 0,-1-1 15,1-2 0,-1-4 0,0-2 0,1-3-164,-1-2 0,-5-2 0,0-4 0,0 2 171,-1 2 1,-1 2 0,-6-4-32,3 2 1,1 7 515,-1-1 1,-4 5-148,3 5 0,-3 5 0,-2 6 1,0 1-59,0-1 1,0 1 0,0-1-77,0 1 0,0-1 100,0 1-200,0-8 1,0-9 0,0-13-1,-2-5 14,-3-4 1,3-8 0,-4 3-1,4-4-21,2-2 1,0 0-1,0 0 1,2 0-66,4 0 1,-3 2 0,8 1 0,0 5-120,-1 1 0,4 2 0,-3 7 0,4 4-109,1 6 0,-5 3 1,0 2-1,0 2-66,-2 3 0,4-1 0,-5 7 362,1 2 0,2 1 0,5 3 0</inkml:trace>
  <inkml:trace contextRef="#ctx0" brushRef="#br0" timeOffset="1657">2094 361 7065,'0'11'-506,"0"0"0,0 0 506,0 5 0,0 1 0,0-1 0</inkml:trace>
  <inkml:trace contextRef="#ctx0" brushRef="#br0" timeOffset="1815">2094 641 7793,'0'9'1037,"0"-1"-1037,8-8 0,-6 0 0,5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08:15:39.524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199 83 7783,'9'-16'-8,"-2"5"1,-7 0 266,0-2 0,0 4-63,0-2 1,-7 7-139,-4-1 1,2 3 0,-2 2-1,0 2 111,1 3 1,-4 4 0,3 8-214,-4-1 1,0 3 0,3 3 0,1 3 0,-2 3-7,-2-1 1,1-1 0,1 3 0,4-1-12,1 1 0,3 2 1,5 2-1,0-2-63,0-3 1,0 1 0,0-7 0,2-2 23,3-2 1,-1-1-1,7-1 1,2-1-60,1-4 1,3-4 0,-1-7 75,1 0 1,-1 0-1,1 0 1,-1 0 0,1-1-8,-1-5 0,1-3 0,-1-8 16,1 1 1,-7-1-1,0 1 158,-3-1 0,6-5-62,-2 1 1,-4-1-1,-1 5 15,-5 1 0,-2 6-31,-5 5 0,2-2-4,-7 1 1,0 1-82,-5 5 0,0 0-23,-1 0 1,1 0 0,1 1 43,4 5 1,2-4 16,3 3 0,4-1 117,-3 1 0,5-3-6,5 4 1,-1-4 0,7-2 0,2 0 3,2 0 1,1 0-1,1 0 1,-1 0-34,0 0 0,6 0 0,0-2 0,-1-2 3,-3-1 0,-2-1 1,1 6-59,-1 0-398,1-7-302,-1 5 714,-7-5 0,6 7 0,-6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1:05.03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 7748,'0'18'4,"0"4"1,0 4-1,0 8 1,0 5 82,0 5 0,0 5 1,2 6-1,1 4 145,3 0 1,-1 3-1,-5-7 1,0-4-27,0-5 0,6 0 0,-1-10 0,-1-3-293,-2-3 1,0-10-262,3 2 1,-3-13 0,4-9 209,-5-9 1,-6-11-1,-1-4 1,3-2 2,1-3 1,2-1 0,0 1 0,0 2 56,0-3 0,2-1 0,3-2 1,4 2 57,1 4 0,4-3 0,-3 8 0,4 2 37,1 2 1,-1 7 0,-2 2 0,-2 1 65,2 5 1,-4 3 0,0 5-1,-2 6 91,-3 4 1,3 3-1,-1 4 1,-3 4-7,-1-1 1,4 7 0,1-7 0,0 3-10,1-1 1,3-1-1,-4 1 1,0-5-296,1-3 1,3-3 0,-4 1-217,2-1 1,2-1-1,6-4 109,-1-6 1,-5-3-1,0-2 1,2-2-55,2-3 1,-1-4 0,-1-8 0,-2 1 296,2-1 0,0-1 0,-1-2 0,-1-4 0,2-2 0,0 4 0,0-5 0,-4-1 0,-2 3 0,4-5 0,-3 8 0,-1 2 143,0 2 0,-1 1 0,-4 1 783,3-1-698,-3 8 1,0 4 0,-9 12 0,-1 8-21,1 5 0,-4 9 0,5-1 0,3 3-78,1 2 1,-4 5 0,1 1-1,1-3-189,2-1 0,2-7 1,2-3-1,2-1 24,1-4 0,8-3 0,-2-4 0,4-4-180,1-2 0,1-1 0,-1-6 0,1-2 85,-1-4 1,1-1 0,-3-8-1,-1 1-55,-2-5 1,-2-3 0,2 0 0,-3-5 41,-1-4 0,-5-2 0,3 0 1,-3 0 55,-2 0 1,0-4 0,0 2 0,-2 4 86,-3 0 1,3 7 0,-5 4 0,-1 5-23,-3 4 0,2 8 0,-2-3 302,-2 4 0,6 4 1,0 2-213,-1 1 0,7 8 0,-3-2-59,8 4 0,-1 0 0,8-3 1,2-1-11,2 2 0,1-4 1,3 1-1,1-3-92,2-3 0,5-3 0,-3-1 0,0 0-70,0 0 0,-1 0 0,-2-1 0,1-5 156,-2-5 1,-7 2 0,-4-2-1,-2-2 84,-3-2 0,3 4 1,-2 0-1,-1-1-2,-2-3 0,-4-2 0,-2 1 329,-1 0 1,-8 6-155,2 5 0,-3 3 1,-3 2-169,1 0 0,5 13 0,0 3 0,0 4 10,1 4 0,-2 0 0,6 7 0,1-1-1,-3-1 1,6 11-1,-3-7 1,3 2-26,2 0 1,0-4 0,2-2-1,3-3-47,6-2 0,4 1 1,3-6-1,3-5-122,1 1 0,1-8 0,-3-1 0,4-4 51,2-2 1,-4-2 51,5-4 0,1-3 0,5-7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1:05.98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231 460 7707,'-2'-11'0,"-1"0"0,-5-1 0,1-3-158,0-2 0,-1 8 0,3 2 239,-6 0 1,-4 5 0,-1-2-70,-1 8 0,1 5 0,-1 7 0,1 1-17,-1-1 1,1 6 0,1 2 0,2 2 10,2 3 1,8-3 0,-3 1 0,4 1-44,2-3 1,0 5 0,0-8-1,0-2-21,0-2 0,6-1 0,1-3 0,2-3-25,4-5 0,2-4 0,1-2 0,1 0-8,-1 0 1,-1-8 0,-2-3 0,-2-3 0,1-3 0,1 1 1,0-3-1,-4-1 41,-1-2 0,3-5 0,-4 3 1,0-2 32,1-3 1,-3 0-1,-3-1 1,2 3 42,1-2 1,1-3 0,-6-1 0,0 1 30,0-1 0,0 5 1,1 1-1,3-1 59,2 2 0,-1 3 0,-5 6 373,0 1-348,0 7 0,0 9 0,0 12 0,0 7-30,0 3 1,0 11 0,0-2 0,0 2 14,0 3 0,0 1 0,0-2 0,0 1-158,0 3 0,0-1 0,0-5 0,0 0-33,0 0 0,2 0 1,2 0-1,3-2-94,2-3 0,-3 1 0,4-7 0,3-4-84,2-5 1,-4 0 0,0-7-1,2-3 51,1-1 1,3-4 0,-1-1 0,1-5 190,-1-1 0,1-2 0,7-13 0,1-1 0</inkml:trace>
  <inkml:trace contextRef="#ctx0" brushRef="#br0" timeOffset="829">643 493 7707,'8'-22'-25,"3"0"1,-4 0 0,-2 6 0,-3-1 0,-2 1-19,0-1 0,-7 6 0,-4 2 188,-4 2 1,4 2 0,0 5-49,-2 0 1,-1 5-1,-3 4 1,1 4-96,-1 5 0,3 2 0,1-1 1,2 3-7,-2 5 1,4-1 0,0 1 0,1 1-52,5-3 1,1 5-1,2-6 1,0-1 18,0 1 1,5-2 0,3-5 0,1-1-67,4 1 1,-1-6 0,1-2 0,-2-2 13,2-3 1,2-2 0,1-2-1,-1-2 34,-4-4 1,4-1 0,-6-6 0,2 2 35,0-2 0,-6-1 0,4-5 1,0-1 11,1-2 0,-5-2 0,4 2 0,-1-3 25,-5-1 1,-1-3-1,-2 7 1,0 2 129,0 1 0,0 3 151,0-1 1,-2 10-248,-3 7 1,3 7-1,-4 10 1,5 1-39,1 4 0,0 2 0,0 5 1,0-1 10,0 1 1,1 0 0,3 1 0,3-5-133,3-1 1,1-4 0,5-7 0,1-4-5,-1-1 0,6-3 0,2-5 1,0 0 3,-1 0 0,1-5 1,-4-5-1,2-2 50,-1-7 1,-3-1 0,-2 4 0,-1-3 32,-4-3 1,4 2 0,-6-5 0,0 1-9,-4 4 0,-3-4 0,0 2 286,4 2-114,-5 9 1,7 11 0,-8 13 0,0 5-77,0 4 1,2 5 0,1-3 0,3 0-62,-3 0 0,-1-2 1,-2-6-1,0 1 10,0-1 1,6-5-502,-1 0 343,1-7 0,-12-10 1,1-10 106,1-2 1,2-6 0,2 2-1,0 2-8,0 1 1,0-3 0,2 0-1,2 0 75,1-1 1,6 4 0,-3-3 0,1 6-21,4 5 1,-4-2 0,2 6 187,2-3 1,-4 7 0,2-1-109,2 8 1,-4-1 0,0 8 0,-2 4 44,-3 5 0,3-1 0,-1 4 0,-3 1-40,-1 4 0,0-3 1,2 1-1,1 0-37,-1-1 1,3-5-1,0 2 1,3-3-7,2-3 1,-2-1 0,1-2-1,1-4-169,3-2 0,-4-1 0,0-6 0,2 0-306,1 0 1,3-2-1,-1-4 159,1-5 1,-1-3-1,1-3 1,-1 1 263,1-1 0,-1-7 0,1-1 0</inkml:trace>
  <inkml:trace contextRef="#ctx0" brushRef="#br0" timeOffset="1404">1945 197 7289,'-5'-17'0,"0"1"-117,1-1 1,2-1 256,2-4 1,0 9 0,2-3-1,2 1 1,3 2-9,2 2 1,2-2-1,5 8-131,1 1 1,-1-3 0,1 1 44,-1 3 1,-5 6-1,0 5 1,0 1 22,-1 4 1,2-4-1,-6 2 1,-1 2-57,3 1 1,-6 3 0,5-1 0,-2 1-18,1-1 0,-1-5 1,-5 0-1,0 2 46,0 2 1,0 1 0,-2 1-17,-3-1 1,-4 6 0,-8 0 59,1-2 1,5 4-1,0-2 1,0-2-26,2-2 1,-6-1 0,6-1 0,-2-1-7,0-4 0,7 4 1,-3-6-1,1 2 5,1 0 0,-1-6-1111,6 6-1061,0-7 2112,0 11 0,8-14 0,1 7 0</inkml:trace>
  <inkml:trace contextRef="#ctx0" brushRef="#br0" timeOffset="1574">1995 774 7720,'0'9'490,"0"-2"-490,0-7 0,7 0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1:09.710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0 8347,'0'17'0,"0"1"32,0 4 0,0 13 162,0 14 1,4 4-1,5 13 1,9 8 43,6 4 0,4 8 1,3 4-1,-2 5 1,-1-1-74,1-3 1,2-3 0,4-3 0,1 1-27,3 2 0,7-1 0,-2-6 0,3-2-132,3-2 1,6-2 0,5 2 0,3-4-242,2 0 0,0-7 0,2 4 0,-1-8-24,-1-5 1,4 2 0,-11-17 0,-1-2 32,-3-7 0,-5-2 0,-5-9 0,-2-4 37,-3-5 1,-2 0-1,-5-8 1,-2-1 249,-3-2 1,1-2 0,-7 0 0,-2 0 23,-1 0 1,3 0 0,0-2 4,-2-3 0,-2 1 0,-1-5 216,-1 2 1,-1-1-1,-3 5-188,-1-3 1,-5 1-1,5 5-68,2 0-94,-6-8 0,6 5 50,-8-8 0,1 0 34,-6-6 1,0 6 0,0 0-15,0-2 0,0 4 47,0-2 1,0 6-3,0-6 0,0 5 0,-2-3 1,-2 0-23,-1 0 0,-6 3 0,4-3 0,-3 0 66,-2 0 1,2 5 0,-1-3 2,-1-1 0,-3 7-60,-1-5 1,-1 4-17,1 2 0,5 0-20,0 0 0,7 8 0,-2 3 40,5 3 1,2-3-1,5 0 1,5 0-42,4-2 1,1 6-1,1-6 1,-1 2-96,1 0 0,-1-5 0,-1 5 0,-3 0 35,-1-2 1,-1 5 0,2-4 0,-1 1-66,2 0 0,-5-6 0,-3 6 66,-3 2 0,-2-4 0,0 2 38,0 2 0,-7-4 1,-4 0-1,-4 0 10,-2 0 0,1-3 0,-1 3 0,1-2 192,0-3 1,-1 5 0,1 0 0,-1 2 5,1 0 0,-1-5 0,1 5 0,-1 0-182,1-2 0,-1 6 0,1-6-160,-1 0 0,6 4 0,2-6-140,2 2 0,1-3 273,6 5 0,-7 0 0,-2 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1:22.390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41 83 7978,'-16'0'-54,"-1"0"1,10 0 0,7 0 0,9 0 0,6 0 400,1 0 1,8 0 0,4 0 0,3 0-288,2 0 1,0 0 0,1-2 0,5-2 24,5-1 1,3-1 0,3 6 0,-2 0-127,-4 0 1,7 0-1,-5-2 1,-2-1 42,-2-3 1,-4 1-1,-3 5 1,2 0 59,1 0 1,1-2 0,-7-2 0,0-1 20,-5 1 0,2 2 1,-7 2-1,-1 0 44,-3 0 0,-2-2-15,1-3-420,-8 3-11,6-5 0,-12 7-291,8 0 383,-7 0-211,3 0 252,-7 0 1,0-8 0,0-1-1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1:37.35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66 182 6988,'-9'-17'-493,"4"1"1,8-1 978,3 1 1,7 5 0,-2 2 188,3 1 1,5 3-647,3 5 1,-4 0 0,2 2 0,-5 3-65,-4 6 1,-6 4 0,4 3 0,-1 2 33,-5 2 1,-1 0 0,-4-4 0,-1 3-175,-3 1 0,-6 0 0,1-6 0,-6 1 83,-5-1 1,4 1 0,-4-1 0,3 0-24,3 1 1,-1-1-1,1 1 112,-1-1 1,3-5 284,3 0 71,4-7 1,8 3-1,5-7-239,5 0 1,3 0-1,5 0 1,1 0-141,2 0 1,2 0 0,-4 0-1,2 0 4,-2 0 0,4 0 0,-2-1 1,-2-3-289,-2-2 1,-1 1 0,-1 3-1,1-2-24,-1-1 0,-1-2 0,-2 3 1,-4-3 333,-2-3 0,-1 5 0,-6-6 0,7 0 0,2-6 0</inkml:trace>
  <inkml:trace contextRef="#ctx0" brushRef="#br0" timeOffset="377">610 149 7710,'-11'0'110,"0"0"41,-1 0 0,-3 7 0,0 4 0,3 4-54,1 1 0,0 1 0,-6 1 0,2 2-1,4 2 0,4 6 0,7-5 0,0 1-171,0 0 1,0 0-1,0-4 1,2 2-81,3-2 0,6-2 1,10-3-52,1-4 1,0-4 0,-6-7-1,2-1 123,4-5 1,-3 2 0,3-7-1,-6-1 56,-5-3 1,4-7 0,-6-2 0,0 0 28,-3 0 0,-5-5 1,-1 4-1,0-3-22,0 1 0,-1 6 1,-5-2-1,-3 1-40,0 0 0,-6 2 1,4 9-1,-4 3-105,-1 1 1,-1 5 0,1-3 0,-1 3 1,7 4 0,-1 1 163,-2 3 0,5 7 0,-6-4 0,5 7 0</inkml:trace>
  <inkml:trace contextRef="#ctx0" brushRef="#br0" timeOffset="609">924 99 7884,'0'17'61,"0"-1"0,0 1 1,0 1 167,0 4 0,0-2 1,0 6-1,0-1-185,0 1 1,0 0-1,0 3 1,0-3-98,0-3 1,0-1 0,2-5-125,3-1 0,4-1 0,8-4 0,-1-5-1899,1-5 2076,-1-1 0,1-7 0,-1-2 0</inkml:trace>
  <inkml:trace contextRef="#ctx0" brushRef="#br0" timeOffset="1143">1336 165 7896,'14'-16'57,"-3"-1"0,-1 1 0,-7-1 0,3 1 199,-3-1 1,-1 1-92,-2-1 0,-7 3 0,-4 3 0,-4 5 9,-1 4 1,-1 2 0,1 2 0,-2 4-258,-4 5 1,3-2 0,-3 2 0,4 2-49,1 1 0,-3 3 1,2-1-1,3 1-130,1-1 1,6 1 0,3-1 2,3 1 1,2-1-1,2 1 1,3-3 87,6-3 1,4-3 0,1-8 0,1 0 72,-1 0 1,1 0-1,-1 0 1,1-2 28,-1-4 1,-5-1 0,0-6 0,0 2 79,-1-2 0,-3-1 0,-7-3 1,0 1-3,0-1 1,0 1 0,0-1 122,0 1 1,0 5 140,0 0 1,-2 7 0,-2 0 0,-1 8-102,1 7 0,2 4 1,2 1-1,0 1-158,0-1 1,0 6 0,0 0 0,2-2 15,4-1 1,-3 3 0,8 0 0,0-2-130,-2-2 0,4-1 0,-5-1 0,-1 1 82,0-1 1,1 0 0,-5 1 0,3-1 57,-3 1 0,-1-1 0,-2 1 0,0-1 11,0 1 0,-2-2 0,-3-4 0,-6-4 105,-4 0 1,-1-5 0,-1 5 0,1-1-25,-1-1 0,1 1 1,-2-6-1,-3 0-349,-1 0 1,0 0 0,6 0 0,-1 0 214,1 0 0,0-8 0,-1-1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1:33.67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0 446 7658,'0'-17'-74,"2"2"500,4 4-180,-5 4 1,9 13 0,-7 1 0,5 2-134,1 4 0,0 2 0,4 3 1,-4 2-81,-2 2 1,6 0 0,-2-6 0,2 1-35,-2-1 0,3 1 1,-3-2-1,4-3-80,2-1 0,-6-5 0,0 3 88,1-2 0,-2-1 1,-1-8-163,-2-3 1,4-5 0,-6-6 0,-1-1 64,-2 1 0,-2-2 1,0-4-1,0-4-6,0 0 0,0-5 0,0 6 0,0-3 16,0 1 1,0 6-1,0-1 1,0 4-143,0 2-354,-7-1 359,5 8 1,-4 4 24,12 10 1,3-1-1,7 5 192,1-2 0,-1 6 0,1-4 0</inkml:trace>
  <inkml:trace contextRef="#ctx0" brushRef="#br0" timeOffset="347">561 347 7624,'9'-8'43,"-4"-3"1,-5-1-1,-5 1-55,-6 5 1,-4 4-1,-1 2 76,-1 0 0,1 9 0,-1 6 0,1 5 56,-1 0 1,6 4 0,2 0 0,0 0-57,0 0 1,5 3-1,-1-3 1,3 0-73,2-1 0,5-1 1,3-5-1,1-2 8,4-4 0,1-2 1,5-6-1,1 3-91,2-2 0,2-3 0,-4-2 0,2-5-126,-2-5 1,-2-4 0,-1-1 0,-1-1 20,1 1 0,-8-2 0,-2-3 0,-1-2 62,-1-3 1,1 4-1,-8-4 1,-2 3 59,-1 2 1,-6 3-1,3 2 1,-1 1 73,-4 4 0,-1 4 0,-3 7 0,1 0 0,-1 0 0,1 0 0,-1 0 0,6 2 0,0 3 0,8-3 0,-5 5 0</inkml:trace>
  <inkml:trace contextRef="#ctx0" brushRef="#br0" timeOffset="1339">1039 314 7803,'-8'-17'-32,"-1"3"0,-7 3 1,-1 5 75,1 4 1,-1 2 0,1 0 0,-1 0 78,1 0 1,-1 8 0,1 3 0,-1 3-25,1 3 1,-1-1-1,3 2 1,3 3-59,5 1 0,5 1 1,1-2-1,0 1 56,0-2 0,1-2 1,5-1-1,5-1-148,3 0 1,5-1 0,1-2-1,2-4-56,-2-2 1,4-1-1,-2-6 1,-2 0-18,-2 0 0,-1-2 0,-1-3 0,1-5 71,-1 1 1,-1-5 0,-2 1 0,-4-6-36,-2-2 0,-1-1 0,-4 3 0,1-3-50,3-5 0,-1 1 0,-7 0 0,-1 3 83,-3 3 1,-5 1-1,4 5 1,-2 3-82,-4 5 0,4-1 80,-2 1 0,2 8 0,-2 9 1,5 4-28,4 1 1,2 1 0,2-1 0,2 1 13,1-1 1,8 6-1,-2 0 1,2-2 66,-2-1 0,4-3 0,-4 1 1,1-1-2,-1 1 1,4-3 0,-6-1-1,2-4 78,0-2 0,-5-1 215,5-6 0,-2-2 0,2-3-43,-6-6 0,-3-4 0,-2-3 0,0-2-10,0-2 0,0-8 1,-2 5-1,-1-1-94,-3 4 1,1-2-1,5 2 1,1 4-131,5 5 0,3-2 0,8 6-274,-1 0 1,6 2 0,2 7 0,0 0-96,-1 0 0,5 0 0,-6 0 0,0 0 171,2 0 1,-6 5 0,4 3-1,-2-1 185,2 0 0,-4 1 0,4-5 0,-3 3 0,-3-3 0,6 1 0,0 0 0,-2 1 1,-1-1 0,-8-2 0,0-2 106,1 0 1,1-2 562,-2-4 1,-3-3-460,-8-7 0,-6 5 0,-1 2 1,-2 1-187,-4 5 1,-2 1 0,-3 2-96,-4 0 1,4 0 0,-4 0 0,3 0-35,3 0 1,-1 0 0,3 2-120,3 3 0,-2-1 1,7 7 117,3 2 1,1 1-1,4 1 1,3-2 81,6-2 1,-2-2 0,2 4 0,2-4 27,2-2 1,1 4-1,1-4 1,-1 1 80,1-1 1,-6 4 0,0-4 0,0 3 154,-2 2 0,5-2 0,-4 1-68,-1 1 0,0 1 0,-5 0-96,1-2 1,1 0-76,-6 5 1,-2-6 0,-4-5 0,-5-3-46,-3-2 0,-8 0 0,-2 0 0,0 0 13,0 0 1,-3 0-1,5 0 1,2 0 8,1 0 1,3-6 0,1-1-252,4-2 0,4-2 1,7-5-12,0-1 0,2 1 1,3-1-1,4-1 283,1-4 0,11-4 0,-2-7 0</inkml:trace>
  <inkml:trace contextRef="#ctx0" brushRef="#br0" timeOffset="1557">1912 0 7803,'6'17'-268,"-1"-1"1,-1 1 436,-2-1 0,-2 8 0,0 6 0,0 4-10,0 5 1,5-1 0,1-3-1,-2 2-127,-3 1 0,1 6 0,2-5 0,1-5-148,-1-4 1,0-1-1,-1-7 1,3-2-267,-2-2 0,-3-7-8,-1 0 1,0-9 0,0-2 389,0-9 0,0-13 0,0 4 0,0-6 0</inkml:trace>
  <inkml:trace contextRef="#ctx0" brushRef="#br0" timeOffset="2110">1945 297 7803,'8'9'-114,"1"6"1,7-6 125,1 0 0,1 4 1,2-7-1,2-1 99,-2 2 0,4-5 0,0 4 0,0-4-118,0-2 0,-2 0 0,-6 0 0,1 0 95,-1 0 1,1-8 0,-3-3-35,-3-3 1,2-3-1,-7 1 6,-3-1 1,-1 1 0,-4-1-55,-3 1 0,1 7 1,-7 3-1,-2 4 16,-1 2 1,-3 0 0,1 2-35,-1 4 1,3 3 0,1 7 0,2 1 29,-2-1 1,6 3 0,-1 1-1,3 2-31,-1-2 0,1 4 0,5-1 0,0 1-168,0 0 0,7-2 0,4-5 0,4-3-12,1-3 1,1 2-1,1-8 1,4-1 45,5-2 1,-3-2 0,0-2 0,-2-2-1,0-1 0,0-8 0,-5 2 0,-1-3 156,1-3 1,-1 1 0,-1-3 0,-3-1 77,-1-2 1,-7-7-1,2 3 1,-5-1 20,-1-1 1,6 1-1,-1-6 1,-1 2 75,-2 3 1,-2 4 0,0 8 319,0-1-299,0 1 1,5 9-1,1 7 1,-2 9-119,-3 5 1,-1 8-1,0 2 1,0 2-11,0 3 1,2 0 0,2 1 0,1-3-1,-1 2 1,3 1-1,1-1 1,1-3 46,4-2 0,1 3 0,3-5 0,1-2-253,4-2 1,-2-8 0,6-3 0,-2-2-351,-4 1 0,4-1 0,-2-6 0,-2-3-854,-2-2 1333,-1-14 0,-1 9 0,1-12 0</inkml:trace>
  <inkml:trace contextRef="#ctx0" brushRef="#br0" timeOffset="2956">3231 380 7830,'6'-11'0,"-1"0"0,1 5-410,-6-5 552,7 0 1,-5 4 9,3 7 1,-3 7 0,0 10-1,2-1-34,1 1 0,3-1 0,-5 1 0,5-1-63,1 1 1,2-1 0,5-1 0,-1-2 23,-4-2 0,3-8 0,-3 3 1,4-4-207,2-2 0,-1 0 0,1 0 0,-3-2-50,-3-4 0,2-3 0,-6-7 0,1-1 63,-1 1 1,-1-1 0,-6 1 0,1-1 20,5 1 1,-4-1-1,3 1-114,-3-1 304,-2 8 1,0 4 0,0 10 0,0 8 81,0 7 0,0-2 0,0 6 0,-2-2-98,-3 0 0,3 0 0,-4-5 0,5-1-220,1 1 1,0-7 89,0 1 1,0-9-37,0-2 1,0-7 0,0-9-1,0-1 9,0 1 0,1-1 0,3-1 0,3-2 39,2-2 1,-3 0 0,5 5-1,0 1 36,-2-1 1,6 3 0,-4 1-1,3 4 74,3 1 0,-6 3 0,0 5 33,2 0 1,1 7 0,3 4 0,-1 4 97,1 1 1,-6 6 0,0 2-1,2 0 14,1 0 1,-3-2-1,0-4 1,0 2-99,-2 2 0,6 0-504,-4-6 0,-2-5-393,2 0 1,-2-14 0,2-3 776,-5-7 0,-4-10 0,-10-3 0,-1-7 0</inkml:trace>
  <inkml:trace contextRef="#ctx0" brushRef="#br0" timeOffset="3128">3413 33 7840,'-10'-9'573,"5"4"-730,10 10 1,5-1-1,8 5 1,2 0-643,2 0 1,7 1 798,-1 1 0,10 11 0,4-4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1:31.11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50 130 7829,'0'17'-97,"0"-1"1,0 2 0,2 3 0,2 2 117,1 3 0,1 0 0,-6 3 0,0-2 145,0 3 1,0-5-1,0 1 1,0-2-78,0-4 0,0 4 0,0-2-142,0-2 175,0-9 0,0-6-342,0-10 0,-6-6 0,-1-9 180,-2-2 0,5-2 0,-3 4 0,1-4 8,1-2 1,-1-1-1,4-6 1,-1 0 18,-3 0 0,1 0 0,5 0 0,0 2 10,0 3 0,0-3 0,0 6 1,0-1 106,0 4 0,0 9 0,2 4 20,3 2 1,-1 3 0,5 10 9,-2 5 0,4 5 1,-3 6-1,1 5-18,4 5 1,1 2-1,5 3 1,1 1-107,2-1 1,5-2-1,-3-2 1,2-2-4,3-3 1,0 3 0,1-6-1,-3 1-233,2-4 1,-5-6 0,0-3 81,0-2 1,-6-7 0,2 0 46,-7-8 1,0-7 0,-8-11-1,-1-4 43,-2 1 1,-2-12 0,0 4 0,0-4 4,0-3 0,-2 3 1,-2-5-1,-3 2 5,-2 3 1,3 4-1,-3 6 1,0 5-52,0 4 1,3 3 110,-5 4 0,6 4 1,-4 9-153,1 3 0,3 6 1,5 9-40,0 2 1,7 0-1,4-5 1,4-1 174,1 1 0,1 6 0,-1 3 0</inkml:trace>
  <inkml:trace contextRef="#ctx0" brushRef="#br0" timeOffset="295">693 262 7837,'9'2'31,"-3"3"1,-4-1-1,-2 7 1,0 2 0,0 1 84,0 3 0,0-1 1,1 1-1,3-1-129,2 1 0,-1 5 0,-3 0-93,3-2 0,-3-2 1,6-3-602,-1-4 424,-5-4 1,5-9 0,-7-3 0,0-6 282,0-4 0,-2-1 0,-1-3 0,-3-3 0,-7-3 0,4-8 0</inkml:trace>
  <inkml:trace contextRef="#ctx0" brushRef="#br0" timeOffset="1136">677 97 7941,'1'-9'-67,"5"3"1,-2 5 0,5 2 0,0 5 143,0 5 0,2-2 1,6 2-1,-1 0-153,1-2 1,-1 6-1,1-6 1,-1 2-13,1 0 0,4-5 0,1 3 0,-1-2 38,-3-3 1,-2-2 0,1-2 0,-1 0 32,1 0 0,-1 0 0,1 0 105,-1 0 1,-5-6 0,-2-1 0,1-1 168,-1 1 1,-6-6-68,3 2 1,-6 2-102,-6-2 0,3 7 1,-8-1-1,-2 3-42,-2 2 0,4 0 0,0 0 0,-1 0-28,-3 0 0,0 2 0,2 3 1,2 6-17,-1 4 1,2 2-1,-1-1 1,0 2 26,2 4 1,2-3 0,7 4 0,0-1-63,0 0 0,0 6 1,2-6-1,3-2-144,6-2 0,4-3 1,3-2-1,2-4 3,2-2 0,2 4 1,-2-5-1,4-3 24,-1-1 1,1-2 0,-6-2 0,2-1 53,-2-3 1,-1-7 0,-3 2-1,1-1 87,-1 1 1,-5-4 0,-2 4 0,-1-5 31,-5-6 1,5 3 0,-3-3 0,-1 4 98,-2 1 0,-2 1 0,0-1-41,0 1 97,0 0 1,-2 1 646,-4 4 1,4 5-720,-3 12 0,3 3 0,2 8 0,0-1-38,0 0 1,0 6 0,0 2 0,0 0-9,0 0 0,6-2 0,1-6 0,2 1-245,4-1 0,2 1 0,1-1 40,1 1 1,-1-8-1,1-4 1,-1-3-98,0-2 1,1-2-1,-1-1 86,1-3 1,-6-7 0,-2 2 98,-2-3 1,4-3-1,-5 1 1,-2-1 55,-3 1 1,-1-1 0,0 1-1,0-1 101,0 1 1,0-1-1,0 1 589,0-1-147,0 8-223,0-5-317,0 12 1,2-4 0,2 12 35,1 5 1,1 3 0,-4 3-70,3-1 0,-3 1 0,4-1 1,-3 1 9,3-1 1,-4 1-1,5-1 1,-2 1-162,1-1 0,7-1 1,-2-2-113,3-2 1,3-8-1,-1 3-83,1-4 0,-1-2 0,-1-2 376,-4-4 0,4-3 0,-6-7 0</inkml:trace>
  <inkml:trace contextRef="#ctx0" brushRef="#br0" timeOffset="1611">1831 180 8829,'0'16'148,"0"1"1,0-1-1,0 0 1,0 1-103,0-1 1,0 6 0,1 0-120,5-1 0,-2-3 47,7-2 1,-6-6 0,4-3 0,0-2-184,1 1 1,1-3 144,5-8 0,1-4 0,-3-8 31,-3 1 0,-2 1 0,-5 2 0,1 2 60,-1-1 0,0 4 73,1 3 0,-1 5-18,7 5 0,-7 4 0,3 8-37,0-1 0,1 1 0,4-2 0,-2-3 100,-3-1 1,6-7-75,-2 1 1,3-3 0,3-2 54,-1 0 0,1-7 1,-3-4 3,-3-4 0,-1-1 1,-7-1-1,3 1-25,-3-1 0,-1 1 0,-2-1 1,0-1-59,0-4 1,0-2 0,0-3 0,-2 3-257,-3 0 0,3 6 1,-5-4-1,1 4-230,1 1 1,-8 2 0,2 4 0,-4 6-697,-1 3 1,-1 2 1134,1 0 0,-8 7 0,-2 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1:29.095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83 7356,'17'0'51,"-1"2"-28,1 3 0,-1-3 0,1 4 0,1-5-3,4-1 0,-4 0 0,6 0 1,-2 0-52,0 0 0,2 0 0,-4 0 0,2 0-92,-2 0 1,-1 0 0,-3 0-35,1 0 1,-1 0 0,1 0 13,-1 0 1,-5 0 142,0 0 0,-5 0 0,3-1 0,-2-5 0,-1 4 0,-6-12 0,0 4 0</inkml:trace>
  <inkml:trace contextRef="#ctx0" brushRef="#br0" timeOffset="358">116 165 7981,'-8'9'-395,"-3"-3"0,4-2 0,0-1 842,0 3-126,5-1-175,-6-5 0,21 0-100,4 0 0,3 0 0,-4 0 0,1 0-48,-1 0 0,6 0 0,2 0 0,2 0-40,3 0 1,-5 0 0,0 0 0,-2-2 16,0-3 1,0 3 0,-6-3-1,1 3-408,-1 2 0,1 0 0,-1 0 433,0 0 0,-5 0 0,0 0 0,0-2 0,-1-4 0,4 5 0,-5-7 0</inkml:trace>
  <inkml:trace contextRef="#ctx0" brushRef="#br0" timeOffset="866">478 17 7981,'-11'0'-164,"2"-2"56,2-3 1,-6 3 553,2-4-239,4 4 0,1 2-219,12 0 0,3 0 0,8 0-49,-1 0 1,0 2 0,1 2-1,-1 1 17,1-1 1,-1 0-1,1-1 1,-1 3-1,1-2 0,-1 3 0,1-2-144,-1-1 1,1 3-1,-1-1-94,1-2 177,-8 5 69,-2 0 1,-9 7 57,-3 1 0,1-6 0,-7-2 0,-2 0 59,-1 0 0,3-3 0,0 3 0,0 0 4,2 0 0,-6-3 0,4 3-70,-4-2 1,4 4-103,0-5 1,6 5-760,-6-6 846,7 8 0,-3-11 0,22 5 0,3-7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46:40.61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189 179 7770,'0'-11'-25,"1"-1"0,2 2 0,1-2 0,-2 1 55,0 0 0,-1 3 438,2 2-378,-1 3 0,2-1 1,-4 8-1,0 5 1,0 4 33,0 5 1,-3 7-1,-2 4 1,-1 2-41,-3 3 0,-1 2 0,0-1 1,1 0-21,2-2 0,1 3 0,-3-7 1,2 2-79,-1-1 1,2-4 0,1-6 0,2-2-147,-1 2 1,-3-4-1,3-1 1,0-4-501,-1-3 368,4 2 0,-4-10 0,5 0 133,0-7 1,0-8-1,0-3 1,0-3-72,0-1 0,4-2 0,0-1 0,-1-2 214,2-1 0,-4-1 0,3-2 0,-2 2 60,-2-2 0,3 0 0,1 0 0,-2 3 127,-1 0 0,3 2 0,1 4 0,0 1 81,0 2 1,2 0-1,-1 4 22,0 1 0,1 3 1,4 3-1,0 5-132,0 2 0,1 1 1,-2 0-1,2 1-70,-1 2 0,0 9 0,1 6 0,2 3 2,1 1 0,4 1 1,-3 0-1,1 2-148,3 1 0,1 4 0,1-4 0,0 0-55,1 1 1,-2-4 0,-3 4 0,-2-5-42,0-4 1,-4 3-1,3-2 1,-3 1 92,-5-2 1,1 2-1,-2-4 1,-1 1-52,-1-2 0,0 0 1,-4-4 94,0 0 0,-1 1 1,-2-3 9,-5-1 0,-2-3 1,-1-5-1,-2 0-10,-2 0 0,-1 0 1,-5 0-1,0 0 91,-2 0 0,-3 0 0,1 0 0,-2 0-49,-1 0 1,-6 0 0,-3 0 0,1 0-36,2 0 1,1 0 0,2 0 0,4 0-2,3 0 0,1 0 0,7 0-177,-1 0 0,5-1 0,0-3-676,7-4 880,4 3 0,11-5 0,2 4 0</inkml:trace>
  <inkml:trace contextRef="#ctx0" brushRef="#br0" timeOffset="1">1114 68 7769,'0'-12'-561,"-2"2"717,-2-2 1,-2 2-1,-6 2 1,-1 1 138,-2 2 1,-4 2-1,3 3 1,-1 0-269,-4 0 0,2 0 1,-2 0-1,0 1-157,-3 3 1,-1-2 0,4 6 0,-2 0 10,1 2 0,1 0 0,2-1 0,4-2-106,3 2 1,2 1 0,3 1 74,3 0 0,4-1 1,5-2-1,6 0 155,6 0 1,4 3 0,2-1 0,-1 2 7,0-1 1,4 0-1,0 0 1,-1 0 124,-2 0 0,-1 2 0,1 1 0,-2 0-5,-2 0 1,0-1-1,-3 1 1,1 1-40,-1-2 0,-1 3 1,-4 1-1,0-1-2,0 0 1,-4 4-1,-1-3 1,0 2-51,-4-1 1,-1-1-1,-1 2 1,0-3-10,0 0 1,-5-3-1,-2 2 1,-5 0 20,-2 0 0,-3 0 0,-4-5 0,1-1 53,-4-2 0,0-3 1,1 2-1,2-1-41,2-3 0,-2-1 0,4-2 1,0-2-193,2-5 0,4-3 0,3-4 0,5-2-287,2 0 0,1-4 0,0 2 0,1-2-257,2-2 670,3 1 0,11 5 0,0 1 0</inkml:trace>
  <inkml:trace contextRef="#ctx0" brushRef="#br0" timeOffset="2">1693 268 8976,'10'0'254,"3"0"0,2 0 1,2 1-234,0 3 1,4-2 0,-2 4-1,2 1-87,2-1 0,-3 0 1,0 3-1,-2-2 69,-2 2 0,-1 1 1,0 0-1,-1-1 20,0-2 0,-2-1 0,-1 3 1,-1-2-75,-3 1 0,2-1 0,-4 1-81,1 0 1,-3-2 105,1 2 0,-4-2 0,-4 3 0,-4-3 39,-2-1 1,-1 3 0,0-2 0,0 2-19,0-1 1,-5 1 0,-2 2 0,0-2-29,-1-1 1,2 1 0,-3 3 0,3-1-109,1-2 1,0 1 0,2-3 0,0 2-529,0-1 0,1 1 66,2 3 0,0-1 603,0-3 0,5 3 0,1-4 0</inkml:trace>
  <inkml:trace contextRef="#ctx0" brushRef="#br0" timeOffset="3">1636 758 7753,'0'6'519,"7"-1"0,3-5 0,5 0-340,2 0 1,1 0-1,5 0 1,-1 0-65,0 0 1,5 0 0,-2 0 0,0 0-7,-1 0 1,1-3 0,2-2 0,-3 3-739,0 1 0,-6 1 0,1 0 0,-1-1-1235,0-3 1864,3 2 0,-9-2 0,4 4 0</inkml:trace>
  <inkml:trace contextRef="#ctx0" brushRef="#br0" timeOffset="4">2683 368 7696,'0'-11'0,"0"0"0,-1 1 95,-2 3 0,-3-4 0,-2 5 0,1-1 139,3-1 1,-5 6 0,1-2 0,-1 3-55,-3 1 0,2 0 0,-2 0 0,1 0-145,0 0 0,0 5 1,0 3-1,0 1 46,-1 3 1,-1 4 0,1 2-1,1 5 97,1 2 1,2-1-1,1 4 1,3-1-151,2 2 0,2 0 0,3-1 0,3-1 39,6-2 1,3-1-1,-1-2 1,5-1-368,2-3 1,1 2 0,1-6 0,2-3 129,1-3 1,0-5 0,-3 1 0,-2-3 77,2-1 1,-1-5 0,0-4-1,0-3 33,-4-3 0,2-5 1,-7 2-1,-3-3 126,-5-1 0,0-2 1,-1-2-1,-1-3 101,-2 1 0,-7-4 0,-1 3 0,-4 1 106,-4 2 1,2 3-1,-6 2 1,1 2-503,0 4 1,-3 3-1,3 2 1,-2 3-267,1 3 0,-1 2 1,2 2 493,0 0 0,-2 0 0,3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4:33.84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17 165 7159,'0'-9'0,"0"2"351,0 7-2,0 0 1,0 7-347,0 4 1,0-2 0,0 2 0,0 2-20,0 1 1,0 3 0,0-1 0,0 1 12,0-1 0,0 1 0,0-1 0,0 1-15,0-1 0,0 6 1,0 0-1,0-2 3,0-1 0,0-3 0,0 1 10,0-1 1,0 1-1,0-1 1,0 1 0,0-1 0,0 1 1,0-1-1,0 1 2,0-1 1,0 1-1,0-1 1,0 1-2,0-1 1,0 6 0,0 0 0,0 0-2,0 2 0,0-6 0,0 6 1,0-2-2,0 0 0,0 5 1,0-5-1,0 0 3,0 2 1,0-6-1,0 4 1,0-3 1,0-3 1,0 1-1,0 1 1,0 2 2,0 2 1,0 0 0,0-4-1,1 3-3,5 1 1,-4 5-1,3-5 1,-3 0-6,-2 2 0,0-4 0,0 6 0,0-3-29,0-2 0,0 2 0,0 1 1,0 0-20,0 0 1,0 5 0,0-3 0,0 1 29,0 1 0,0-6 0,0 3 1,0 1 11,0 0 1,0-4 0,0 3 0,0-1-2,0-4 1,2 4-1,2 0 1,1 0-13,-1-1 1,-2 5 0,-2-4-1,0 0-8,0-1 1,0 7 0,0-3 0,0 2-6,0-1 1,0 3-1,0-5 1,0 1 22,0 1 0,0-3 1,0 5-1,0-3 25,0 2 0,0-3 0,0 0 0,0-1-34,0 1 1,0-4-1,0 4 1,0-3 9,0-2 1,0 2 0,0-1-1,0-2-1,0-1 1,0 3 0,0 2-1,0-1-2,0 1 0,0 4 0,0-4 1,0-1-8,0 1 1,0 5 0,0-1-1,0 3-22,0 2 1,0 0 0,0 0 0,0 0 8,0 0 0,0 0 0,0 0 0,0-2 31,0-4 1,0 3-1,0-6 1,0-1 18,0 1 0,0 4 0,0-6 0,0-2-10,0-2 1,0 4 0,0 0 0,0-2 2,0-1 0,0 3 0,0 1 1,0 3-21,0 3 1,0 1 0,-2-1 0,-2-2-10,-1 3 1,-1-1 0,6 0-1,0-3-2,0-2 0,0 5 0,0-3 0,0 1 3,0 1 0,0-8 0,0 4 0,0-2 22,0 0 0,0 5 0,0-3 1,0 0 29,0-1 0,0 5 0,0-4 0,0 0-16,0-1 0,-2 5 0,-1-4 0,-3-1 19,2 1 1,3-2 0,1-3-1,0 1-34,0 2 1,0 0 0,0-6 0,0 1-8,0-1 1,0 6 0,0 0-1,0 0 4,0 2 0,0-6 0,0 6 1,0-2 7,0 0 1,0 5 0,0-5 0,0 0 50,0 2 1,0-5 0,0 3 120,0-4 1,0-2-116,0 1 1,0-6-56,0 0-188,-8-8 0,6 7 181,-3-5 0,3-3 0,2 5 0</inkml:trace>
  <inkml:trace contextRef="#ctx0" brushRef="#br0" timeOffset="2706">99 116 6758,'-9'0'369,"-6"0"0,11 0 200,-6 0-19,6 0-141,-3 0-358,7 0 78,0 0 0,7 0-58,4 0 1,-2 0 0,2 0-1,2 0 10,1 0 0,3 0 1,-1 0-65,1 0 0,-1 0 0,1 0-22,-1 0 0,1 0 1,-1 0-1,1 0-9,-1 0 1,1 0 0,-1-2-1,1-2 27,-1-1 0,8-1 0,2 6 32,-1 0 1,1 0-1,-6 0 16,2 0 0,0 0 0,-4 0 0,3 0-26,1 0 1,1 0-1,-1 0 1,4 0-30,0 0 1,5 0-1,-6-2 1,3-1 4,-1-3 0,-5 1 0,4 5 0,-2 0 3,-4 0 0,-2-6 1,-1 1-21,-1 1 1,1 2-1,-1 2 1,1 0 0,-1 0-22,1 0 0,5 0 0,0 0 1,-2 0-26,-2 0 0,4-2 0,0-1 0,0-3 48,2 2 0,-6 3 1,4 1-1,-4 0 27,-1 0 1,-1 0 0,1 0 0,-1 0-18,1 0 1,-1 0 0,1 0 0,-1 0 2,1 0 0,1 0 1,2 0-1,2-2-7,-2-4 1,4 4-1,0-3 1,0 3-6,0 2 1,3 0-1,-3 0 1,0 0 8,0 0 1,-1-2 0,-2-1 0,2-3 28,3 2 1,-6 3 0,4 1 0,-2 0-10,0 0 1,2 0 0,-4 0-1,2 0-12,-2 0 1,4 0 0,0 0-1,-1 0-13,1 0 1,-2 0-1,-3 0 1,1 0 12,2 0 1,0 0-1,-4 0 1,2 0 29,2 0 0,2 0 0,-4 0 0,4 0 22,1 0 0,-4-2 0,2-2 0,-1-1-61,0 1 1,6 2-1,-4 2 1,-1 0-3,1 0 0,-2 0 0,-3 0 0,1 0-39,2 0 0,0 6 0,-6-1 1,3-1 10,2-2 1,-2-2 0,3 0 0,-4 0 12,-1 0 0,-1 0 0,1 0 0,1 0-8,4 0 0,-4 0 0,6 0 0,-2 1-6,0 5 1,2-4 0,-4 3 0,2-3 15,-2-2 0,-2 0 0,-1 0 0,-1 0 15,1 0 1,-1 6-1,1-1 1,-1-1 18,1-2 1,-1-2-1,1 0 1,-1 0 4,1 0 1,-1 0-1,2 0 1,3 0 90,1 0 1,0 0 0,-6 0 0,2 0-27,4 0 1,-3 0-1,3 0-84,-4 0 1,-2 0 0,1 0-138,-1 0 0,1 0 1,-1 0-53,1 0 1,-1 5 0,1 1-207,-1-3 26,-6-1-761,-3 5 1120,-7-5 0,0 6 0,0-8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08:15:40.916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50 50 6984,'0'17'64,"0"-1"0,0 1 1,0 1 47,0 4 1,0-4 0,-2 6-76,-4 0 1,4-4 0,-3 6-1,3-2 1,2-4-32,0-2 1,0 4 0,0 0 0,0-2 40,0-2 0,0-1 0,0-1 0,0 1 43,0-1 1,0 1-1,0-1 8,0 1 0,-2-6-473,-3 0 136,3-7 113,-5 3-23,7-7 90,0-7 0,0-3 23,0-6 0,0-1 1,0 1 11,0-1 1,0 6-1,0 0 1,0-1-33,0-3 0,0 4 0,0 0 0,0-2 34,0-1 0,0-3 0,0 1 13,0-1 0,0 1 0,0-1-7,0 1 0,0-1 0,0 1 0,0-1 3,0 1 1,0-1 0,0 1 0,0-1 17,0 1 1,0 5 0,0 0 76,0-2 0,-2-2 105,-4-1 1,4-1 80,-3 1-176,3 7 0,2 0 71,0 3 25,0 4-149,7-5 0,-3 9 0,5 3-35,-1 6 1,-1-2 0,-3 2-1,1 2-26,-1 2 0,-1 1 1,1 3-1,2 1 2,-3 2 1,5 0-1,-3-6 1,1 1-78,1-1 1,-4 1 0,7-1 41,-3 1 1,4-6 0,-4-2-95,2-2 0,-3-1-69,5-6 0,0 0 144,5 0 0,-6-2 0,-3-2 0,-2-3-25,1-2 1,5 3 0,-4-5 39,2-2 1,-3 0-1,3 1 1,0 2 44,0 3 1,-3-6 0,3 2 54,-2-3 0,1-3 81,-3 1 1,-3-1 0,3 1 16,-3-1 1,4 1 327,-1-1 24,8 1-317,-11-1 0,7 8 61,-3 4-183,-5 3 1,7 4 0,-8 3-26,0 6 1,0 9-1,0 2 1,0-2 0,0-1 0,0 5 1,0 1-1,0 3 13,0-1 1,0-5 0,2 6 0,1-1 3,3-1 0,-1-2 0,-5-6 1,2 2-66,4 2 0,-5 0 0,7-7 0,-3-3-163,1-1 1,1-1-1,-3 2-948,1-1 387,1-7 744,-6 3 0,0-7 0,0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4:38.83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3561 66 7301,'0'-9'-1338,"0"2"1421,-8 7-30,7-8 0,-7 5-31,8-8 1,-2 7 9,-3-2 1,3 3-38,-3-3 31,3 4 125,2-5 216,0 7 87,0 0 0,0 7-390,0 4 1,0 4-29,0 2 0,0-1 0,0 0 1,0 1-1,0-1-55,0 1 0,0-1 7,0 1 0,0-1 0,0 1 0,-2-1 1,-2 1 3,-1-1 1,-1 1 0,6-1 0,0 1 7,0-1 1,0 1-1,0-1 1,0 1 5,0-1 1,0 1 0,0-1 0,0 1-4,0-1 0,0 1 1,0-1-1,0 1-5,0-1 1,0 1-1,0-1 1,0 1-13,0-1 1,2 1 0,2 1 0,1 2 4,-1 2 0,-2 5 0,-2-3 1,0 0-27,0 0 1,0 3 0,0-3-1,0 0 2,0 0 0,0 3 0,0-5 1,0-2 7,0-1 1,0-3-1,0 1 1,0-1 20,0 1 0,0-1 0,0 1 0,2-1-7,3 1 1,-3 5-1,3 0 1,-3-2-1,-2-2 1,0-1 0,2 1 0,2 2 0,1 2 0,1 2 0,-6-4 0,0 2-3,0-2 1,0-2-1,2 1 1,1 1 3,3 2 1,-1 2 0,-5-4 0,0 2-25,0-2 0,0 4 0,0 0 0,0-1-13,0 1 0,0 4 0,0-5 0,0 1 20,0 0 1,0 0-1,0-4 1,0 2 17,0-2 0,0 0 0,0 0 0,2 2 11,4-1 0,-5-3 0,5-2 7,-4 1 1,-2-1-1,0 1 1,0-1-1,0 1 0,0-1 0,0 1 0,0-1 18,0 1 0,0 5 1,0 0-1,0-2-4,0-2 1,0 4 0,0 0 0,0-2-19,0-1 1,0 3-1,0 0 1,0-2-9,0-2 1,0-2-1,0 3 1,0 1-12,0 2 0,0 0 1,0-4-1,0 2 14,0 2 1,0 0-1,0-3 1,0 1 19,0 2 0,0 0 1,0-6-1,0 1 1,0-1 1,0 1-1,0-1 1,0 1-15,0-1 0,0 1 0,0 1 0,0 2-4,0 2 0,0 2 0,0-4 1,0 4-3,0 1 1,0 1 0,0 3-1,0-1-9,0 1 0,0-3 1,0 0-1,0-3-1,0-3 0,0 4 0,0-2 0,0-2-2,0-1 0,0-3 0,0 1 1,0-1 12,0 1 1,2-1 0,1 2 0,3 3 20,-3 1 0,-1 0 0,-2-4 0,0 2-13,0 2 1,0 5 0,0-5 0,0 0-6,0 2 0,0-4 0,0 8 1,0-1-33,0-1 1,0-2 0,0-6 0,0 2 8,0 2 0,0 0 1,0-3-1,0 1 4,0 2 0,0 0 0,0-6 0,0 1 13,0-1 0,0 1 0,0-1 0,0 1 13,0-1 1,0 6 0,0 0 0,0-2 7,0-2 1,0-1 0,0-1-20,0 1 1,0-1 0,0 1 0,0-1-1,0 1 1,0-1-1,0 1 1,0-1 2,0 1 1,0-1-1,0 1 1,0-1 59,0 1 1,0 5 0,0 0 0,0-2-40,0-2 1,0 4 0,0 0 0,0-2-37,0-1 0,0 3 1,0 0-1,0-2-43,0-2 1,0-1 53,0-1 1,0-5 112,0 0 1,0-6-47,0 6 1,0-5 0,0 5-46,0 2 1,0 1-1,0 3 1,0-1-38,0 1 0,0-6 0,0 0-270,0 2 0,0 1-701,0 3 985,0-8 0,-7-2 0,-2-7 0</inkml:trace>
  <inkml:trace contextRef="#ctx0" brushRef="#br0" timeOffset="2157">0 4764 7943,'17'0'-219,"-6"0"0,-1 0 398,3 0 0,-4 0-67,2 0 0,-5 0 0,5 0-70,2 0 1,1 0 0,3 0 4,-1 0 0,1 0 0,-1 0 0,1 0 40,-1 0 0,1 0-23,-1 0 0,1 0 0,-1 2-118,1 4 1,-6-5 0,0 5 0,0-2-11,-2 1 0,6-3 1,-4 3 53,3-3 1,3 0 0,1 2 0,2 1 6,2-1 0,0-2 0,-5-2 0,-1 0 2,1 0 1,5 0-1,0 0 1,-2 0 1,-2 0 1,4 0-1,0 0 1,-2 0-1,-2 0 1,-1 0-1,1 0 1,2 0 18,2 0 1,0 0 0,-5 0 0,-1 0 14,1 0 1,5 0 0,0 0-1,-2 0-9,-2 0 0,4 0 0,0-2 1,-2-2 9,-1-1 0,-1-1 0,2 6 0,2 0-5,-2 0 0,-1 0 0,-3 0 1,0 0-25,1 0 1,-1 0 0,1 0-1,-1 0-23,1 0 1,-1 0-1,1 0 1,-1 0-47,1 0 0,-1 0 1,1 0-1,-1 0 22,1 0 1,-1 0 0,1 0 23,-1 0 0,1 0 1,-1 0-1,1 0 21,-1 0 1,-5 0-1,0 0 1,2 0 0,2 0 0,1 0 0,1 0 0,-1 0-3,1 0 1,-1 0 0,1 0-1,-1 2 5,1 4 0,-1-5 1,0 5-24,1-4 1,-1-2 0,1 2 8,-1 3 0,1-3 0,-1 3 0,1-3 3,-1-2 0,1 0 0,-1 0 0,1 0 1,-1 0 1,1 0 0,-1 0 0,1 0 2,-1 0 0,1 0 1,-1 0 30,1 0 0,-1 0 0,1 0 0,-1 0 9,1 0 0,-1 0 1,1 0-1,-1 0-8,1 0 1,-1 0-1,1 0 1,-1 0-31,1 0 1,-1 0-1,0 0 1,1 0-16,-1 0 1,1 0-1,-1 0 7,1 0 1,-1 0 0,1 0 0,-1 0-1,1 0 0,-1 0 1,1 0-1,-1 0 0,1 0 1,-1 0 0,1-2 0,-1-1 4,1-3 0,5 1 0,0 5 0,-2 0 0,-2 0 0,-1 0 0,-1 0 0,1 0 0,-1 0 0,1 0 0,-1 0 0,1 0 0,-1 0-43,1 0 0,-1 0 0,1 0 0,-1 0 12,0 0 0,1 0 0,-1 0 7,1 0 1,-1 0 0,1 0 13,-1 0 0,-5 0 0,0 0 22,2 0 1,2 0 0,1 0 4,1 0 1,-1 0 0,1 0-14,-1 0 1,1 0 0,-1 0 0,1 0 11,-1 0 1,1 0 0,-1 0 14,1 0 0,-6 0 0,0 0 34,1 0 0,-2 0-37,1 0 1,0 0-1,5 0-11,1 0 0,6 0-16,5 0 1,1 0 0,-1 0-25,-6 0 0,-10 0-22,-1 0 0,0 0 40,6 0 0,-1 0 5,1 0 0,-1 0 0,1 0 5,-1 0 1,1 0 0,-3-2 23,-3-4 0,4 5-67,-4-5 0,-2 4-178,2 2 0,-5 0-639,5 0 476,0 0 1,3-2 378,-3-3 0,4 3 0,-6-5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4:42.883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116 149 7410,'-9'7'-1397,"-6"-5"1461,4 3 1,2-3-96,-2-2-78,7 0 1,-3-2 89,7-3 85,0 3 101,0-5 74,0 7 1083,0 0-1211,0 7 1,0 2 0,0 8-12,0-1 1,0 1 0,0-1-100,0 1 0,0 5 0,0 0 1,0-2-5,0-2 1,0 0-1,0 3 1,0 2 35,0 3 1,0 0-1,0 3 1,0-3-25,0-3 0,0 5 1,0-4-1,0 1 18,0 5 0,0-6 0,0-1 0,0-1-90,0 0 1,0 6 0,2-6 0,1 0 64,3 2 1,-1-4 0,-5 5-1,0 1 2,0 0 1,0-1-1,0 5 1,0-3-3,0 2 1,0 1 0,0-1 0,0-2-36,0 3 1,0-5-1,0 1 1,2 0 13,4-1 1,-4-5 0,3 4 0,-3-2 12,-2 0 1,5 6 0,1-4 0,-2-1-17,-3 1 0,-1 4 0,2-5 0,2 3 5,1 3 0,1 1 1,-6-1-1,0-3-33,0-3 0,5 5 0,1-4 1,-2 1 13,-3 5 0,-1-1 1,0 0-1,0-1-7,0 1 1,6 0 0,-1 3 0,-1-3 6,-2 0 0,-2 6 0,2-8 1,1 3 45,3-3 0,-1 4 0,-5-5 0,0 1 8,0 1 0,0-6 0,0 4 0,0-1-38,0 1 0,0-1 0,0 5 1,0-5-6,0-1 1,2 6 0,2-5 0,1 3 17,-1-1 1,-2-5-1,-2 6 1,0 1 37,0 2 1,5 2 0,1 0 0,-3 0-22,-1 0 0,-2 0 1,0 2-1,0 1-30,0 3 0,6-1 0,-1-5 0,-1 0-12,-2 0 1,-2-2-1,0-1 1,0-3 36,0 2 1,0-5 0,0 0 0,2-2 28,3 0 1,-3 5-1,3-5 1,-3 0-48,-2 2 1,0-4 0,2 6-1,2 0-63,1-1 0,1 1 0,-6 3 0,0-3 44,0-2 0,0 3 1,0-3-1,0 2 23,0 3 1,0 0 0,0 1 0,0-3 18,0 2 1,0-3 0,0 0 0,0-3 10,0-2 1,0 4-1,0 1 0,0-1 0,0-1 0,0-7-19,0-1 1,0 1 0,0-1 0,0 1 45,0-1 1,0 1 0,0 1 0,0 2 19,0 2 1,0 2 0,0-2 0,0 4-34,0-1 1,0 6 0,0-5 0,0 1-2,0 1 1,0-8 0,0 4 0,0-2-11,0 0 1,0 0-1,0-4 1,0 2 18,0 2 0,5 8 0,1-3 0,-3 2-8,-1-1 0,-2 1 0,0-5 1,2 0 35,4 0 0,-5-2 0,5-6-1,-4 1-649,-2-1 449,0 1 128,0-16 0,0-10 0,0-16 0</inkml:trace>
  <inkml:trace contextRef="#ctx0" brushRef="#br0" timeOffset="1732">0 99 7232,'11'0'412,"0"0"-135,2 0 1,-4 0-170,2 0 1,0 0-107,6 0 0,-1 0 1,1 0 61,-1 0 1,1 0 0,-1 0 0,3 0-54,3 0 0,-4 0 0,4 0 1,-4 0-4,-1 0 1,5 0 0,0 0 0,-2 0 33,-2 0 0,4 0 0,0 0 0,-2 0-5,-1 0 1,-3 0 0,1 0 0,-1 0-10,1 0 0,4 0 1,3 0-1,0 0-59,0 0 1,3 0 0,-3 0 0,2 0 23,3 0 1,0 0-1,1 0 1,-5 0 31,-1 0 0,4 0 0,-6 0 0,0 0 14,1 0 1,-4 0 0,5 0 0,-2 0-12,0 0 0,1 0 0,-2 0 0,2 0-23,3 0 1,-4 0 0,4-1 0,-1-3-12,1-2 1,-4 1-1,4 5 1,-3 0 5,-3 0 0,4 0 0,-2 0 1,-2 0 7,-1 0 1,-3 0-1,3 0 1,1 0-10,2 0 1,0 0 0,-6-2 0,2-2-4,4-1 0,-1-1 0,4 6 0,1 0-11,-1 0 1,-3 0 0,4 0 0,0 0 2,-1 0 1,-3-1 0,4-3 0,-2-2 6,-4 3 1,4 1 0,0 2 0,-1 0 14,1 0 0,-2 0 1,-3 0-1,1-2-7,2-3 1,0 3-1,-4-4 1,2 4 47,2 2 1,2 0-1,-4 0 1,2 0-27,-2 0 0,4 0 0,-2 0 0,0 0-27,2 0 1,-6 0 0,6 0-1,-2 0-10,0 0 1,0 0 0,-4 0 0,2 0 9,2 0 1,6 0-1,-6 0 1,0 0 0,2 0 0,-6 0 0,6 0 0,-2 0-9,0 0 1,5 0-1,-5 0 1,-2 0-30,-1 0 0,3 0 0,-1 0 0,0 0 21,-3 0 1,4 0 0,0 0-1,-2 0 20,-2 0 0,-1 0 1,-1 0-1,3 0 78,3 0 0,-4 0 0,4 0 0,-4 0-14,-1 0 1,-1-1-1,1-3 1,-1-2-50,1 3 1,-1 1 0,1 2-1,-1 0 2,1 0 0,-1 0 0,1 0 0,-1 0-35,1 0 1,-1 0 0,1 0 54,-1 0 1,0 0 0,1 0-1,-1 0 1,1 0-1,-1 0-15,1 0 0,-6 0 1,0 0-1,2 0-93,1 0 0,-3 0 0,0 0 0,2 0 34,2 0 0,1 0 1,1-2 35,-1-3 1,1 3-3,-1-4 1,-5 4-101,0 2 1,-5 0-647,5 0 1,-6 0-527,6 0 1273,-7 8 0,11-6 0,-6 5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4:46.747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3314 34 7347,'0'-11'-723,"0"0"1139,0 7-254,0-3 1,0 9-80,0 3 0,0 4 0,0 8-63,0-1 1,0 1-1,0-1 1,0 1-55,0-1 0,0 6 0,0 0 0,0 0 37,0 2 1,0-6-1,0 6 1,0-2 0,0 0 1,0 0 0,0-3 0,0 1 4,0 2 0,0 5 1,0-5-1,0 0 13,0 2 1,0-4 0,0 6 0,0-1-4,0 1 0,0 0 1,0 1-1,0-3-27,0 0 1,5-4-1,1 7 1,-3 1 2,-1-3 0,-2 5 1,2-8-1,2 0-3,1 2 1,1-4 0,-6 5 0,2-1-10,3-4 0,-3 4 1,3-2-1,-3 0 14,-2 2 0,0-6 1,0 4-1,2-4 1,3-1 1,-3-1 0,4 1 0,-3-1 6,3 1 0,-4 5 0,3 0 1,-3-2-4,-2-2 1,6-1 0,-1-1 0,-1 1-2,-2-1 1,-2 1 0,1 1-1,3 2 15,2 2 1,-1 6 0,-5-5-1,0 3 9,0 3 0,6 1 1,-1-1-1,-1-1-23,-2 1 1,-2-4 0,0 1 0,0-2-5,0-4 0,1 4 0,3-2 0,2-2-13,-3-2 1,-1 6 0,0 2 3,3-1 0,-3-1 0,4-7 0,-4-1 5,-2 1 1,0-1 0,0 1 0,1 1 19,5 4 0,-4-4 1,3 6-1,-3-2 28,-2 0 0,0 6 1,0-7-1,0 0-21,0-3 1,0 4-1,0 0 1,0-2-18,0-2 1,0-1 0,0-1 0,0 1 7,0-1 1,2 1-1,2-1 1,1 3-26,-1 3 1,-2-4 0,-2 6 0,0 0 19,0 3 0,0-1 0,0-1 0,0 1 15,0 0 1,0-1 0,1 5-1,3-5 5,2-1 0,-1 3 0,-5-3 0,0 0 12,0 0 1,2 0 0,2-4 0,1 2 18,-1-2 0,-3 4 0,-1-2 0,0 0-21,0 2 1,0-4-1,0 7 1,0 1-41,0-3 1,0 6 0,0-5 0,0 2 10,0-1 0,6-7 0,-1 4 0,-1-2-17,-2 0 0,-2 0 0,0-4 1,0 2 34,0 2 1,0 0-1,2-3 1,1 1 18,3 2 0,-1 5 0,-5-3 0,0 0-16,0 0 1,0 3 0,0-3-1,0 0-24,0 0 1,0 3 0,0-3 0,0 0 8,0 0 1,0-1-1,0-3 1,0 2 1,0-1 0,0 4 1,0 1-1,0 1-9,0 1 1,0-6 0,0 5 0,0 1-22,0-3 1,0 7 0,0-7-1,0 3-30,0-1 1,0-7-1,0 2 1,0-3 75,0-3 0,0 1 0,0-1 1,0 1 1,0-1 0,0 1 0,0-1-23,0 0 0,0 1 0,0-1 0,0 1 1,0-1 0,0 1 0,2-1 1,2 1 3,1-1 0,1 1 0,-6-1 1,0 1-10,0-1 1,0 1 0,0-1-1,0 1 89,0-1 1,0 1 0,0-1 0,0 1 19,0-1 1,0 1-1,0-1-123,0 1 0,0-1-118,0 1 0,0-6-94,0 0 0,0-10 0,0-1-652,0-9 871,0-13 0,-7 4 0,-3-6 0</inkml:trace>
  <inkml:trace contextRef="#ctx0" brushRef="#br0" timeOffset="2297">99 5029 7665,'-16'-9'-408,"7"1"1,-1 8-1,7-1 567,-3-5-46,1 4 1,3-5 124,-4 7-131,5-7 0,-9 5-49,5-4 0,1 4 295,-7 2-27,8 0-251,-5 0 0,10 0 0,4 0 9,5 0 1,-2 0-1,2 0-65,2 0 1,1 0-1,1 2 18,-4 4 1,3-4 0,-3 3 3,4-3 0,-4-2 0,0 0-3,2 0 1,9 0 0,4 0-43,-1 0 0,-1 0 0,-8 0 1,1 0-2,-1 0 1,1 0-1,-1 0 1,1 0 28,-1 0 0,1 0 0,-1 0 0,1 0 11,-1 0 0,1 0 0,1 0 0,2 0-19,2 0 0,2 0 0,-4 0 0,2 0-17,-2 0 0,4 0 1,0 0-1,0 0-3,0 0 1,3 0-1,-3 0 1,0 0 1,0 0 0,3-6 1,-3 1-1,0 1-2,-1 2 0,7 2 1,-5 0-1,3 0 14,-1 0 0,-5 0 0,4 0 0,0 0-6,-1 0 0,-3 0 0,6 0 0,-1 0-4,-1 0 0,5 0 0,-4 0 0,5 0 3,1 0 0,-2 0 0,-2-1 0,-2-3 10,3-2 0,-5 1 1,1 5-1,0 0 19,-1 0 0,-5 0 0,2 0 0,-1 0-22,1 0 1,-4 0 0,6 0 0,-2 0-7,0 0 1,1 0-1,-2 0 1,2 0-8,3 0 1,0 0 0,3 0-1,-3 0 26,-3 0 0,5 0 0,-4 0 0,0 0-17,-1 0 1,-1 0 0,-5 0 0,-1 0 5,1 0 0,-1 0 0,1 0 0,-1 0-19,1 0 1,5 0-1,0 0 1,-2 0 4,-2 0 1,1 0 0,1 0 0,2 0 13,-2 0 1,4 0 0,-1 0 0,1 0 12,0 0 0,-2 0 0,-4 0 0,2 0 6,2 0 1,-5 0 0,-6 0 29,2 0 0,1 0 0,3 0-44,-1 0 1,-5 0-1,0 0 1,2 0-30,2 0 0,1 0 1,1 0-1,-1 0 9,1 0 0,-1 0 0,1 0 0,-1 0-35,1 0 1,-1 0-1,1 0 1,-1 0 30,1 0 0,-6 0 0,0 0 11,1 0 0,3 0 1,2 0 24,-1 0 0,1 0 0,-1 0 1,1-2 12,-1-3 1,0 3-1,1-4 1,-1 4-43,1 2 1,-1 0 0,1 0-1,-1 0-3,1 0 1,-1 0-1,1 0-3,-1 0 1,1 0 0,-1 0-2,1 0 1,-1 0 0,1 0 9,-1 0 1,1 0 0,1 0 0,2 0-4,2 0 1,0 0 0,-5 0 9,-1 0 1,1-1 0,-1-3 0,1-2 23,-1 3 1,-5 1 0,0 2 2,2 0 1,-4 0 13,2 0-39,0 0 0,5 0-42,1 0 1,-6 0 20,0 0 1,-6 0-6,6 0-64,-7 0-68,3 0 16,-7 0-93,8 0-49,-6 0-738,5 0 1010,-7 0 0,0-7 0,0-3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4:51.389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1 8048,'0'11'-1245,"0"0"1242,0-8 0,0 12 126,0-4 1,0-2-149,0 2 1,2-2 0,1 4-174,3-2 1,1-7-105,-1 1 0,-5-10 302,5-6 0,3-11 0,0-4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4:52.305"/>
    </inkml:context>
    <inkml:brush xml:id="br0">
      <inkml:brushProperty name="width" value="0.04286" units="cm"/>
      <inkml:brushProperty name="height" value="0.04286" units="cm"/>
      <inkml:brushProperty name="color" value="#333333"/>
    </inkml:brush>
  </inkml:definitions>
  <inkml:trace contextRef="#ctx0" brushRef="#br0">1 0 7686,'7'9'177,"-5"6"0,5-4-188,1 4 0,-1 1-37,4 1 0,-2-3-180,-3-3 0,-4 4 0,3-4 117,-3 4 0,-2 1 1,0 0-1,0 1-318,0-1 1,0 1 428,0-1 0,0-6 0,0-3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5:13.103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189 179 7770,'0'-11'-25,"1"-1"0,2 2 0,1-2 0,-2 1 55,0 0 0,-1 3 438,2 2-378,-1 3 0,2-1 1,-4 8-1,0 5 1,0 4 33,0 5 1,-3 7-1,-2 4 1,-1 2-41,-3 3 0,-1 2 0,0-1 1,1 0-21,2-2 0,1 3 0,-3-7 1,2 2-79,-1-1 1,2-4 0,1-6 0,2-2-147,-1 2 1,-3-4-1,3-1 1,0-4-501,-1-3 368,4 2 0,-4-10 0,5 0 133,0-7 1,0-8-1,0-3 1,0-3-72,0-1 0,4-2 0,0-1 0,-1-2 214,2-1 0,-4-1 0,3-2 0,-2 2 60,-2-2 0,3 0 0,1 0 0,-2 3 127,-1 0 0,3 2 0,1 4 0,0 1 81,0 2 1,2 0-1,-1 4 22,0 1 0,1 3 1,4 3-1,0 5-132,0 2 0,1 1 1,-2 0-1,2 1-70,-1 2 0,0 9 0,1 6 0,2 3 2,1 1 0,4 1 1,-3 0-1,1 2-148,3 1 0,1 4 0,1-4 0,0 0-55,1 1 1,-2-4 0,-3 4 0,-2-5-42,0-4 1,-4 3-1,3-2 1,-3 1 92,-5-2 1,1 2-1,-2-4 1,-1 1-52,-1-2 0,0 0 1,-4-4 94,0 0 0,-1 1 1,-2-3 9,-5-1 0,-2-3 1,-1-5-1,-2 0-10,-2 0 0,-1 0 1,-5 0-1,0 0 91,-2 0 0,-3 0 0,1 0 0,-2 0-49,-1 0 1,-6 0 0,-3 0 0,1 0-36,2 0 1,1 0 0,2 0 0,4 0-2,3 0 0,1 0 0,7 0-177,-1 0 0,5-1 0,0-3-676,7-4 880,4 3 0,11-5 0,2 4 0</inkml:trace>
  <inkml:trace contextRef="#ctx0" brushRef="#br0" timeOffset="1">1114 68 7769,'0'-12'-561,"-2"2"717,-2-2 1,-2 2-1,-6 2 1,-1 1 138,-2 2 1,-4 2-1,3 3 1,-1 0-269,-4 0 0,2 0 1,-2 0-1,0 1-157,-3 3 1,-1-2 0,4 6 0,-2 0 10,1 2 0,1 0 0,2-1 0,4-2-106,3 2 1,2 1 0,3 1 74,3 0 0,4-1 1,5-2-1,6 0 155,6 0 1,4 3 0,2-1 0,-1 2 7,0-1 1,4 0-1,0 0 1,-1 0 124,-2 0 0,-1 2 0,1 1 0,-2 0-5,-2 0 1,0-1-1,-3 1 1,1 1-40,-1-2 0,-1 3 1,-4 1-1,0-1-2,0 0 1,-4 4-1,-1-3 1,0 2-51,-4-1 1,-1-1-1,-1 2 1,0-3-10,0 0 1,-5-3-1,-2 2 1,-5 0 20,-2 0 0,-3 0 0,-4-5 0,1-1 53,-4-2 0,0-3 1,1 2-1,2-1-41,2-3 0,-2-1 0,4-2 1,0-2-193,2-5 0,4-3 0,3-4 0,5-2-287,2 0 0,1-4 0,0 2 0,1-2-257,2-2 670,3 1 0,11 5 0,0 1 0</inkml:trace>
  <inkml:trace contextRef="#ctx0" brushRef="#br0" timeOffset="2">1693 268 8976,'10'0'254,"3"0"0,2 0 1,2 1-234,0 3 1,4-2 0,-2 4-1,2 1-87,2-1 0,-3 0 1,0 3-1,-2-2 69,-2 2 0,-1 1 1,0 0-1,-1-1 20,0-2 0,-2-1 0,-1 3 1,-1-2-75,-3 1 0,2-1 0,-4 1-81,1 0 1,-3-2 105,1 2 0,-4-2 0,-4 3 0,-4-3 39,-2-1 1,-1 3 0,0-2 0,0 2-19,0-1 1,-5 1 0,-2 2 0,0-2-29,-1-1 1,2 1 0,-3 3 0,3-1-109,1-2 1,0 1 0,2-3 0,0 2-529,0-1 0,1 1 66,2 3 0,0-1 603,0-3 0,5 3 0,1-4 0</inkml:trace>
  <inkml:trace contextRef="#ctx0" brushRef="#br0" timeOffset="3">1636 758 7753,'0'6'519,"7"-1"0,3-5 0,5 0-340,2 0 1,1 0-1,5 0 1,-1 0-65,0 0 1,5 0 0,-2 0 0,0 0-7,-1 0 1,1-3 0,2-2 0,-3 3-739,0 1 0,-6 1 0,1 0 0,-1-1-1235,0-3 1864,3 2 0,-9-2 0,4 4 0</inkml:trace>
  <inkml:trace contextRef="#ctx0" brushRef="#br0" timeOffset="4">2683 368 7696,'0'-11'0,"0"0"0,-1 1 95,-2 3 0,-3-4 0,-2 5 0,1-1 139,3-1 1,-5 6 0,1-2 0,-1 3-55,-3 1 0,2 0 0,-2 0 0,1 0-145,0 0 0,0 5 1,0 3-1,0 1 46,-1 3 1,-1 4 0,1 2-1,1 5 97,1 2 1,2-1-1,1 4 1,3-1-151,2 2 0,2 0 0,3-1 0,3-1 39,6-2 1,3-1-1,-1-2 1,5-1-368,2-3 1,1 2 0,1-6 0,2-3 129,1-3 1,0-5 0,-3 1 0,-2-3 77,2-1 1,-1-5 0,0-4-1,0-3 33,-4-3 0,2-5 1,-7 2-1,-3-3 126,-5-1 0,0-2 1,-1-2-1,-1-3 101,-2 1 0,-7-4 0,-1 3 0,-4 1 106,-4 2 1,2 3-1,-6 2 1,1 2-503,0 4 1,-3 3-1,3 2 1,-2 3-267,1 3 0,-1 2 1,2 2 493,0 0 0,-2 0 0,3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7:13.578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25 182 7679,'-17'9'64,"10"-2"0,7-7 0,11 0 0,7 0 0,6 0-49,2 0 1,-3 0 0,8 0-25,4 0 1,2 0 0,-2 0 0,1 0 12,3 0 1,7 0 0,-1 0 0,5 0-11,-1 0 1,3 0 0,-12 0 0,0-2-113,0-3 0,-1 3 0,-8-4 0,-3 5-272,-6 1 0,-4 0 0,-2 0 390,1 0 0,-1 0 0,1-8 0,-1-1 0</inkml:trace>
  <inkml:trace contextRef="#ctx0" brushRef="#br0" timeOffset="317">41 429 6932,'18'0'52,"3"0"59,1 0 1,5 0 0,-3 0-1,1 0 1,5 0 0,6 0 1,5 0-1,-1 0 2,0 0 1,4 0-1,-3 0 1,-1 0-182,0 0 0,-3 0 1,-8 0-1,-1-2-173,1-3 0,-5 3 1,-2-4-1,-4 4-515,-2 2 755,1 0 0,-1-7 0,1-2 0</inkml:trace>
  <inkml:trace contextRef="#ctx0" brushRef="#br0" timeOffset="891">865 0 7487,'-11'0'351,"0"0"-167,8 0-383,-5 0 334,23 0 34,-11 0-214,18 0 0,-13 0 65,7 0 0,3 6 0,1 1 1,2 2-1,-2 2 47,-2-2 0,1 4 0,1-5 0,2-1-97,-2 0 1,4 4 0,-2-4 0,-2 1-100,-2-1 0,-1 4 0,-3-4-154,-3 3 0,2-5 209,-8 6 1,1 0 0,-8 6 32,-3-1 0,-3 1 0,-4-3 0,1-1 76,-2-2 1,4 0 0,-2 5-1,-2 1-29,-2-1 1,4-5 0,0 0 0,-2 2-12,-1 2 0,-3 1 1,1 1-1,-1-1-8,1 1 1,-1-1-1,1 3 1,-1 1 69,1 2 1,-1 0 0,1-8 0,1-1-34,4-2 0,-2 0-330,8 6 1,-6-6 305,5 0 0,1-8 0,5 5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7:26.717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67 97 7844,'0'17'0,"0"-1"0,0 1-370,0-1 1,-2 3 318,-4 3 1,4 1 0,-5 9-1,2-3 1,-1 4 0,2-2 195,3 0 0,-5 8-112,1-12 1,-1 8 0,4-8 0,-1 3-106,-3-3 0,1 2 1,5-7-1,0-1 89,0-3-97,0-2 52,0-6 0,0-10 0,0-11 0,0-4-7,0-2 0,0 1 0,0-2 0,1-4 15,5-6 0,-4 3 0,3-3 0,-3 1-12,-2 1 0,6-5 0,-1 3 0,-1-3 34,-2-2 0,-1 0 0,3 0 1,2 2 6,-3 4 1,1-3-1,0 7 1,1-1 164,-1 0 1,3 2 0,-1 5 0,-1 1 20,2 0 1,-3 5-26,7 0 1,0 7-84,5-2 1,-5 12 0,-1 5 0,-1 4-30,0 1 0,-4 6 0,6 2 0,0 1 7,-1 5 1,4 6 0,-3 3 0,2-3-27,-2-1 1,4 4 0,-4-1-1,3-1-92,3-2 1,-3-4 0,-1-2 0,-2-3-10,2-2 1,2 3 0,-1-5-724,-3-2 1,-1-3 50,-5-6 734,-3-4 0,13-7 0,-6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7:27.00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34 7844,'16'0'0,"1"0"-203,-1 0 1,1 0 0,-1 0 0,2 0 154,4 0 0,-3 0 0,4 0 0,-1 0-2,0 0 1,6-6-1,-6 1 1,0 1-179,2 2 1,-6 2 0,4 0 70,-4 0 157,-1 0 0,-1-7 0,1-2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7:27.249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0 7812,'0'17'-46,"0"-1"0,0 0 99,0 1 1,2-1 0,1 1 0,3-1-19,-2 1 1,-3 1 0,-1 2 0,0 2-95,0-1 0,0-3 1,2-2-6,4 1 0,-4-1 1,3 1 63,-3-1 0,-2-7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3T08:11:35.527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1 230 11809 194490 67973,'11'-15'0'0'0,"-2"6"0"0"0,-2 9 0 0 0,-1 9 0 0 0,-6 15 0 0 0,0 7 59 0 0,0 6 0 0 0,0 10 0 0 0,0 1 0 0 0,0 5 378 0 0,0 0 0 0 0,0 4 0 0 0,2 0 0 0 0,1-2-320 0 0,3-4 0 0 0,5 0 0 0 0,-4-10 1 0 0,0-1-97 0 0,1 0 0 0 0,5-3 0 0 0,-2-10 1 0 0,1-5-50 0 0,-1-3 1 0 0,4-5-1 0 0,-4-1 1 0 0,4-4 40 0 0,1-1 0 0 0,3-5 0 0 0,1-8-4 0 0,2-6 1 0 0,0-9 0 0 0,-6-4 0 0 0,1-2 52 0 0,-1-3 0 0 0,1-2 0 0 0,-1-4 0 0 0,1-4 26 0 0,-1-5 0 0 0,1-3 0 0 0,-1-3 0 0 0,0-1 16 0 0,1-4 1 0 0,5 0 0 0 0,0-3 0 0 0,-2 4-11 0 0,-2 1 1 0 0,-3 6 0 0 0,-2 5 0 0 0,-4 1-66 0 0,-2 5 1 0 0,4 3 0 0 0,-5 3 0 0 0,-2 5-172 0 0,-3 1 1 0 0,5 2 0 0 0,-1 6-107 0 0,-1-1 1 0 0,0 2-716 0 0,1 4 0 0 0,-3 6 0 0 0,3 10 44 0 0,-3 6 1 0 0,-2 6 918 0 0,0 5 0 0 0,0 11 0 0 0,0 9 0 0 0</inkml:trace>
  <inkml:trace contextRef="#ctx0" brushRef="#br0" timeOffset="963">578 774 11798 192654 68799,'7'9'-120'0'0,"4"-4"139"0"0,4-3 0 0 0,1 4 0 0 0,1-1 0 0 0,1-1 96 0 0,4-2 1 0 0,-4-2 0 0 0,4-2 0 0 0,-3-2-215 0 0,-3-1 1 0 0,1-3-1 0 0,-1 5 1 0 0,1-4 135 0 0,-1-3 1 0 0,-5 5 0 0 0,-2-6 98 0 0,-1-2 1 0 0,-1-2-1 0 0,-3-1 74 0 0,1-1 0 0 0,1 1 1 0 0,-8-1-53 0 0,-4 1 1 0 0,3 1-1 0 0,-7 2-58 0 0,3 2 0 0 0,-6 2 0 0 0,4-3-106 0 0,0 1 1 0 0,-6 7-26 0 0,4-2 1 0 0,-3 5 0 0 0,-3 2 0 0 0,1 5-14 0 0,-1 5 0 0 0,3-2 1 0 0,1 2-1 0 0,2 2 25 0 0,-2 1 1 0 0,0 3 0 0 0,0-1 0 0 0,4 3 10 0 0,2 3 1 0 0,-1-2 0 0 0,5 7-1 0 0,-3 1 26 0 0,3-3 0 0 0,1 7 0 0 0,2-5 0 0 0,0 4 5 0 0,0 2 0 0 0,2-2 0 0 0,3-1 0 0 0,6-5-52 0 0,4-1 1 0 0,1-4 0 0 0,1-7 0 0 0,-1-4-67 0 0,1-1 0 0 0,-1-3 0 0 0,1-5 0 0 0,1 0-64 0 0,4 0 0 0 0,-4-5 0 0 0,4-3 0 0 0,-3-1 47 0 0,-3-4 0 0 0,1-1 0 0 0,-1-3 0 0 0,-1 1 28 0 0,-4-1 1 0 0,2 1-1 0 0,-6-1 1 0 0,0-1 147 0 0,1-4 0 0 0,-1 4 0 0 0,-3-4 0 0 0,1 3 36 0 0,-1 3 0 0 0,-3-6 1 0 0,1 0 503 0 0,4 2 8 0 0,-4 1-548 0 0,5 10 0 0 0,-7 4 0 0 0,0 10-91 0 0,0 6 1 0 0,0 4-1 0 0,0 1 1 0 0,0 1 23 0 0,0-1 0 0 0,0 1 0 0 0,0-1 1 0 0,0 1 24 0 0,0-1 1 0 0,0 1 0 0 0,0-1 0 0 0,0 1 21 0 0,0-1 1 0 0,0-5-63 0 0,0 0 18 0 0,0 0 1 0 0,0-4 0 0 0,0-7-1 0 0,0-9 28 0 0,0-5 0 0 0,0-5 1 0 0,0-1-1 0 0,0-4 21 0 0,0-1 0 0 0,0-1 1 0 0,0-3-1 0 0,0 1-40 0 0,0-1 1 0 0,5 3 0 0 0,3 1-1 0 0,1 1-45 0 0,4 4 0 0 0,0 1 1 0 0,-1 5-1 0 0,-1 1-135 0 0,2 2 0 0 0,2 7 1 0 0,1-1 83 0 0,1 3 1 0 0,-1 2-1 0 0,1 0-332 0 0,-1 0 1 0 0,1 0 0 0 0,-1 2 47 0 0,1 3 0 0 0,-6-1 0 0 0,0 7 371 0 0,2 2 0 0 0,-6-4 0 0 0,0 0 0 0 0,1-2 0 0 0,-5 4 0 0 0,8-5 0 0 0,-7-1 0 0 0,3-5 0 0 0</inkml:trace>
  <inkml:trace contextRef="#ctx0" brushRef="#br0" timeOffset="3730">1485 296 11798 192654 68799,'0'-17'-220'0'0,"0"1"264"0"0,0-1 1 0 0,0 10 321 0 0,0 7 1 0 0,0 9 0 0 0,0 13 0 0 0,-2 6-234 0 0,-4 3 1 0 0,4 4 0 0 0,-5 5-1 0 0,2 7 3 0 0,-1 7 1 0 0,-5 1 0 0 0,4-4 0 0 0,-1 0 64 0 0,1-1 0 0 0,2 3 0 0 0,5-11 0 0 0,0 0-216 0 0,0-4 1 0 0,0-5 0 0 0,-2-5-1 0 0,-2-6 110 0 0,-1-4 1 0 0,-1-7-314 0 0,6 0 0 0 0,0-9 0 0 0,0-4 0 0 0,2-11 101 0 0,3-7 0 0 0,-3-4 0 0 0,6 2 1 0 0,-3-5-11 0 0,1-4 1 0 0,5-2-1 0 0,-4 0 1 0 0,2 2-1 0 0,4 3 1 0 0,2-1 0 0 0,-1 7-1 0 0,-1 2 92 0 0,-2 1 1 0 0,-2 3 0 0 0,4 1-1 0 0,-2 4 74 0 0,2 6 1 0 0,-4-3-1 0 0,2 3 93 0 0,2 1 0 0 0,-4 10 1 0 0,0 5-49 0 0,-2 3 0 0 0,1 3 0 0 0,-5-1 0 0 0,3 1-15 0 0,-2-1 1 0 0,-3 6-1 0 0,-1 2 1 0 0,0 0-39 0 0,0 0 1 0 0,0 3 0 0 0,0-3 0 0 0,0 0-76 0 0,0 0 1 0 0,2 3 0 0 0,2-5 0 0 0,1-2 18 0 0,-1-1 1 0 0,3-3 0 0 0,1 1 0 0 0,1-3-49 0 0,4-3 0 0 0,3 2-16 0 0,6-7 0 0 0,2-1 0 0 0,5-5 1 0 0,-3 0-146 0 0,-2 0 1 0 0,3-5 0 0 0,-5-3 0 0 0,-2-1 77 0 0,-1-4 1 0 0,3 4 0 0 0,0-2 0 0 0,-2-2 81 0 0,-2-1 0 0 0,-3-8 0 0 0,-2 0 0 0 0,-2 0-13 0 0,1-2 0 0 0,1 4 0 0 0,0-6 1 0 0,-4 0 226 0 0,-2 1 0 0 0,4 5 0 0 0,-3-4 0 0 0,-1 2 260 0 0,0 0 0 0 0,-1 0 1 0 0,-6 5-69 0 0,0 1 0 0 0,0-1 1 0 0,0 1 20 0 0,0 0 0 0 0,0-1-155 0 0,0 1 0 0 0,-7 6-287 0 0,-4 5 1 0 0,-4 5-1 0 0,-2 5 39 0 0,1 6 1 0 0,-1 4 0 0 0,1 2-1 0 0,1-1 10 0 0,4 0 1 0 0,-1 6-1 0 0,4 0 1 0 0,1 0 11 0 0,0 2 1 0 0,-4 0 0 0 0,5 5 0 0 0,2-1-68 0 0,3 1 0 0 0,1 0 1 0 0,0 1-1 0 0,0-3-4 0 0,0 3 1 0 0,0-7-1 0 0,1 1 1 0 0,5-4-54 0 0,5-3 0 0 0,5 1 0 0 0,5-12 0 0 0,2-3 60 0 0,3-1 1 0 0,-6-2 0 0 0,4-2 0 0 0,0-3 72 0 0,3-6 1 0 0,-3-4 0 0 0,0-1 0 0 0,-2-1 74 0 0,0 1 0 0 0,-2-1 0 0 0,-7 1 0 0 0,-2-1 30 0 0,2 1 1 0 0,-4-6 0 0 0,0-2-1 0 0,-2 0 50 0 0,-3 0 0 0 0,3 0 0 0 0,1 4-6 0 0,1-2 1 0 0,-6 0 384 0 0,3 6-453 0 0,-4 7 1 0 0,-2 3 0 0 0,-2 12 0 0 0,-2 5-80 0 0,-1 3 0 0 0,-3 3 0 0 0,5-1 0 0 0,-3 3-1 0 0,3 3 1 0 0,1-4 0 0 0,2 6 0 0 0,0 0-88 0 0,0 3 1 0 0,0-1 0 0 0,0 1 0 0 0,0 1-165 1492 0,0-3 1-1492 0,5-1 0 0 0,3-7-1 0 0,1-3 96 1050 0,4-3 1-1050 0,7 2-1 0 0,4-7 1 0 0,1-5 42 0 0,4-4 1 0 0,-3-6-1 0 0,2-10 1 0 0,-1-1 40 0 0,-1-2 1 0 0,-2-5 0 0 0,-8 3 0 0 0,0 0 139 0 0,1 0 0 0 0,-8-5 0 0 0,-2 1 51 0 0,1-3 1 0 0,-6 4-1 0 0,5 1 1 0 0,-2 1-1 0 0,1 1 278 0 0,-2 0 0 0 0,-1 2 552 0 0,3 5-745 0 0,-4 8 0 0 0,5 4 0 0 0,-9 8 0 0 0,-2 5-10 0 0,-1 1 1 0 0,-2 2 0 0 0,3 7-1 0 0,-2 2-126 0 0,3 2 0 0 0,1 6 0 0 0,2-3 1 0 0,0 5 60 0 0,0 5 0 0 0,-6 1 1 0 0,1-1-1 0 0,1 2-214 0 0,2 1 0 0 0,-3 2 0 0 0,-2-3 1 0 0,-1 3-84 0 0,1 2 1 0 0,0-3 0 0 0,3 3 218 0 0,-2-2 1 0 0,-5 4-1 0 0,4-5 1 0 0,0-3-1 0 0,0-1-65 0 0,3-2 1 0 0,-3-2-1 0 0,-1-1 1 0 0,-1-5-103-116 0,-4-1 1 116 0,-1-2-1 0 0,-1-5 1 0 0,2-3-41-1132 0,2-3 1 1132 0,0 2 0 0 0,-5-6 0 0 0,-1 1 24-516 0,1-1 1 516 0,-1-1 0 0 0,3-8 135-330 0,3-4 1 330 0,-2-3 0 0 0,7-9 0 0 0,3-2 0-206 0,1-2 1 206 0,4-8-1 0 0,3 1 1 0 0,6-6 42-6 0,4-3 0 6 0,3-3 0 0 0,2 5 0 0 0,4-5-20 0 0,2-1 0 0 0,-1 11 0 0 0,5 0-30 0 0,-3 5 1 0 0,1-1 0 0 0,3 7 0 0 0,-2 3-1 0 0,-2 4-59 0 0,3 1 0 0 0,-5-1 0 0 0,1 0 0 0 0,0 2-47 553 0,-1-2 1-553 0,1 4-1 0 0,3 0 1 0 0,-3 0-18 990 0,-2 0 0-990 0,3-1 0 0 0,-3-2 0 0 0,0 1 80 680 0,0-2 0-680 0,-1 0 0 0 0,-2 0 0 0 0,1 2-41 916 0,-2-2 0-916 0,-2 4 1 0 0,-1-2-1 0 0,-3-2 138 870 0,-3-1 0-870 0,4-1 1 0 0,-4 0-1 0 0,2 1 103 509 0,-2-5 1-509 0,3-1 0 0 0,-3 4 0 0 0,2-1 48 410 0,-2 1 1-410 0,2-1 0 0 0,-6 1 52 572 0,2-1 0-572 0,-3 6 0 0 0,5 0-48 578 0,2-1 1-578 0,-6 2 0 0 0,-2-1 43 387 0,-3-1 1-387 0,-2 2 0 0 0,0-1 34 99 0,0-1 1-99 0,0 2-236 151 0,0-1 0-151 0,-2 8 0 0 0,-3-3 14 69 0,-6 5 0-69 0,-4 1 0 0 0,-1 0-76 0 0,-1 0 1 0 0,1 5-1 0 0,-1 2 1 0 0,1 2-48 0 0,-1 4 0 0 0,1 7 0 0 0,-1 2 1 0 0,3-1-56 0 0,3-3 1 0 0,-4 4 0 0 0,6 0 69 0 0,0-2 0 0 0,-4 4 1 0 0,8 0-1 0 0,1-1 0 0 0,2 1-106 0 0,2-4 1 0 0,2 4 0 0 0,2-2-16 0 0,1-2 0 0 0,15-3 0 0 0,0-6 59 0 0,4-6 1 0 0,0-3-1 0 0,-6-2 1 0 0,2 0 7 0 0,2 0 1 0 0,0-2 0 0 0,-5-3 0 0 0,-1-6-24 0 0,1-4 1 0 0,-3 4-1 0 0,-1-2 1 0 0,-4-3-3 0 0,-1-4 1 0 0,3-4 0 0 0,-4 4 0 0 0,0-4 83 0 0,1-2 1 0 0,-1 1 0 0 0,-3-5 0 0 0,1 3 70 0 0,-1-2 1 0 0,3 3-1 0 0,1-2-33 0 0,1-1 0 0 0,-6 4 0 0 0,3-3 0 0 0,-2 1 1 0 0,-1-1 203 0 0,3 1 1 0 0,1 5 0 0 0,-3-4-43 0 0,1 2 0 0 0,1-3 1 0 0,-4 5-1 0 0,1 2 39 0 0,3 1 1 0 0,5 3 0 0 0,-6-1 0 0 0,1 1 96 0 0,1-1 1 0 0,-5 6 0 0 0,5 2 187 0 0,0 2-470 0 0,-5 1 0 0 0,6 14 0 0 0,-10 3 0 0 0,-2 5-21 0 0,-1 6 1 0 0,-6-2 0 0 0,3 8 0 0 0,-1 1 15 0 0,-4 2 1 0 0,4 2 0 0 0,0 2 12 0 0,2 3 1 0 0,-6-3 0 0 0,4 4-1 0 0,-2-4 1 0 0,2-3-37 0 0,1 1 1 0 0,3 0 0 0 0,5-1-1 0 0,0-5-63 0 0,0-5 1 0 0,0 2 0 0 0,0 0 0 0 0,2-1 38 0 0,3 1 1 0 0,4-2 0 0 0,8-7 0 0 0,-1-2-81 0 0,1-2 1 0 0,-1-8 0 0 0,1 3 0 0 0,1-4 42 0 0,4-2 0 0 0,-4 0 0 0 0,6 0 0 0 0,-2 0 75 0 0,0 0 0 0 0,6-2 1 0 0,-7-2-1 0 0,0-3 22 0 0,-3-2 1 0 0,4 3 0 0 0,0-5 0 0 0,-2-2-2 0 0,-2-1 0 0 0,4-3 0 0 0,0 1 1 0 0,-2-1 49 0 0,-1 1 0 0 0,-8-1 0 0 0,0-1 42 0 0,2-4 0 0 0,-4 4 1 0 0,0-4-1 0 0,-2 3 110 0 0,-3 3 0 0 0,-2-1 1 0 0,-2 1-1 0 0,2-1-31 0 0,3 1 0 0 0,-3 5 0 0 0,3 0-20 0 0,-3-2 1 0 0,-2 4-182 0 0,0-2 1 0 0,-2 2-37 0 0,-3-2 1 0 0,1 4 0 0 0,-7 7-1 0 0,-2 0-48 0 0,-1 0 0 0 0,3 7 0 0 0,0 4 0 0 0,-2 4 39 0 0,-2 1 0 0 0,4 1 1 0 0,0 1-1 0 0,0 4-11 0 0,2 5 0 0 0,2 4 0 0 0,7 2 0 0 0,0-1 11 0 0,0-5 0 0 0,0 4 1 0 0,2-5-1 0 0,1-1 30 0 0,3-3 1 0 0,7 2 0 0 0,-2-2-1 0 0,3-3 10 0 0,3-7 1 0 0,5 1-1 0 0,2-7 1 0 0,-1-3 1 0 0,1-1 1 0 0,4-2 0 0 0,-4-2 0 0 0,-1-3-2 0 0,1-6 0 0 0,-2-2 0 0 0,-5 0 0 0 0,-1 2 2 0 0,1-2 1 0 0,-1-1 0 0 0,1-3 0 0 0,-3 1 3 0 0,-3-1 1 0 0,4-5-1 0 0,-6 0 1 0 0,2 2 145 0 0,0 2 0 0 0,-6 1 492 0 0,6 1-436 102 0,-7 7 1-102 0,3 3 0 0 0,-7 12 0 0 0,0 5-34 498 0,0 3 0-498 0,0 8 0 0 0,-1 0 1 0 0,-3-2-109 111 0,-2-1 0-111 0,1 3 1 0 0,3 0-1 0 0,-2-2-126 0 0,-1-2 1 0 0,-1-1-520 0 0,6-1 160 0 0,-7 1 322 0 0,5-8 0 0 0,-3-9 1 0 0,8-11-1 0 0,5-4-33 0 0,1-1 0 0 0,2-8 1 0 0,5-4-1 0 0,1-1-8 0 0,-1 2 0 0 0,1-5 0 0 0,1 7 0 0 0,2-1 134 0 0,2 4 0 0 0,0 0 0 0 0,-5 4 1 0 0,-3 3 215 169 0,-3 1 1-169 0,4 6-86 806 0,-4 3 0-806 0,4 3 152 802 0,1 2 1-802 0,-5 2 0 0 0,-2 3-169 551 0,-1 6 0-551 0,-3 4 0 0 0,-5 1 0 0 0,0 1-23 259 0,0-1 1-259 0,0 6 0 0 0,0 0 0 0 0,0-2-116 0 0,0-1 1 0 0,0 3-1 0 0,0 0 1 0 0,0-2 8 0 0,0-2 1 0 0,0-1 172 0 0,0-1 0 0 0,2 1 0 0 0,4-3 0 0 0,5-3 1 0 0,3-3 73 0 0,3-1 1 0 0,-1-5 0 0 0,2 3-1 0 0,4-3-195 0 0,6-2 1 0 0,-4 0 0 0 0,0 0-1 0 0,-2-2-113 0 0,0-3 0 0 0,5 1 0 0 0,-5-5 0 0 0,-2 0 234 0 0,-2 0-131 0 0,-8-2 0 0 0,4-6 0 0 0,-5 1 0 0 0</inkml:trace>
  <inkml:trace contextRef="#ctx0" brushRef="#br0" timeOffset="4428">2474 428 11735 199771 74405,'-10'0'1091'0'0,"3"0"-2170"0"0,7 0 0 0 0,13 0 1079 0 0,3 0 0 0 0,5 0 0 0 0,-5 0 0 0 0,1 0 0 0 0</inkml:trace>
  <inkml:trace contextRef="#ctx0" brushRef="#br0" timeOffset="4572">2638 461 11735 199771 74405,'17'0'405'0'0,"-6"0"50"0"0,0 0 0 0 0,-6-6 1 0 0,6 1-67 0 0,2 1 1 0 0,-4 2-1499 0 0,2 2-503 0 0,0 0 1612 0 0,-1 0 0 0 0,4 0 0 0 0,-5 0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08:15:41.722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34 83 7106,'-17'0'236,"8"0"-103,2 0 5,7 0 1,9 0-92,7 0 1,6 0 0,8 0 0,-3 0 12,2 0 1,8 0 0,3 0 0,3 0-21,2 0 1,8-5-1,4-1 1,2 2-37,3 3 0,-3 1 0,1 0 0,2 0-23,3 0 0,-7 0 1,-1 0-39,0 0 72,-6 0 1,6-6-1,-10 1 1,-1 1-18,-2 2 0,-9 2 1,0-2-1,-6-1-36,0-3 1,1 1 0,-3 3 0,-3-2-68,0-1 0,-6-1 0,4 4-249,-4-3 0,-7 3-392,0-3 746,-7 3 0,3 2 0,-7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7:28.59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1 773 7837,'0'9'-4,"0"5"0,0-2 51,0 3 0,0-4 263,0 0 0,0-9-427,0-2 0,0-7 0,0-10 0,1 1 117,5-2 0,-4 2 0,5-3 0,-2-2-170,1-1 0,2-8 0,-4 1 0,1-7 15,-1-4 1,3 0 0,1 1 0,-1-5 84,0 1 0,5-3 0,-4 7 0,-1 0 32,0-3 1,4 7-1,-3-2 1,-1 8 33,1 6 1,0-1 0,-5 1 108,3 3 1,5 1 0,-4 4 98,2 4 1,-2 3-139,4 8 0,-2 2 0,4 4 1,-4 5-20,-2 4 1,5 4 0,-4 3-1,-1 6 38,0 3 1,6 3 0,-4 0 0,3-1 28,-1 1 1,-2-1 0,4 1 0,-2 0-54,3-1 0,1 5 0,-1-3 1,-1-3-100,-1 0 0,-1-3 0,4 1 0,-2-4-88,-1-1 0,-7-3 1,4-6-1,-1 2-212,-5-2 0,1-1 0,0-1-87,1-3 1,1-6 424,-6 6 0,0-7 0,0 3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7:28.852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51 7837,'16'0'-12,"2"0"1,-2-2-23,1-4 1,0 5-1,0-5 1,-1 4-59,1 2 0,6 0 0,-1 0 0,-1 0-99,-3 0 1,-1 0 0,0-2 0,0-1-212,-1-4 402,-7 2 0,14-3 0,-4-1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7:29.427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34 7811,'2'-10'0,"3"4"-68,6 5 0,-2-5 0,3 1 54,1 1 1,-4 2 0,2 2 96,3 0 1,-5 6 0,1 1-76,-3 2 1,-2-2 0,-5 4 42,0 1 0,0 3 1,-1 0-205,-5-3 0,2 1 0,-5-6 0,0 0 45,-1 1 0,4 3 0,-3-3 0,0 1 47,0 4 1,3-6-1,-3 0-42,1 1 1,-3 2 196,5 6 196,1-6 0,7-3-218,3-7 1,4 0 0,9 0-46,-2 0 1,-5 0 0,0 0 32,3 0 1,-5 0-712,2 0 1,-1-2 650,0-3 0,-2 3 0,0-13 0,1 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7:38.213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1 149 7151,'16'6'32,"1"1"1,0 1-1,0 1 1,0-1-65,-1-1 1,1 4 0,0-3-12,0 1 1,-1-3 0,-1 5-19,-3 2 1,3-4 0,-4 1 0,4-1-74,1 0 1,-4-3 0,-1 3-78,2-1 1,0 5 174,-2-2 1,2 4 27,-7 2 0,-3-3 0,-6 0 0,-5-5 46,-1-2 0,3 5 1,-5-5 14,-2 2 0,0-3 0,0 3 0,2 1-10,-2-1 1,3-4 0,-1 5-1,-2-1 12,-2 0 0,4 1 0,0 3 0,-2-4 36,-2-1 1,4 5-44,0-2 0,5 2 1,-3 0-221,1-2 1,4-7-450,10 2 621,3-5 0,8-1 0,0 0 0</inkml:trace>
  <inkml:trace contextRef="#ctx0" brushRef="#br0" timeOffset="608">521 670 7671,'0'11'-1240,"0"0"1581,0 0-257,0-1 0,0-5 0,0-10 1,0-7-60,0-2 0,0-5 0,2-2 0,2-3-25,1-2 1,3-2-1,-5-6 1,3 1-10,-2-1 0,-1 1 0,1-1 0,2 1-6,-2-1 0,-1-5 0,1 0 0,2 1 5,-3 3 1,5 3 0,-1 2 0,1 4 17,-1 2 1,4 2-1,-3 7 1,-1 2 1,1 1 1,5 9 54,-2-3 0,2 12 0,-2 5 0,-3 4-49,-1 2 1,1 5-1,5 2 1,-4 2-15,-2 4 1,7 2-1,-3 3 1,2 3 6,-2 1 1,4 0 0,-4-4-1,2 3-2,-2 1 0,2 0 0,-5-5 1,1-1-49,4 1 1,-3-8-1,1-4 1,0-3-168,-2-2 1,6-2 0,-5-2-80,-1-2 1,0-7 286,-3 1 0,3-10 0,8-5 0</inkml:trace>
  <inkml:trace contextRef="#ctx0" brushRef="#br0" timeOffset="896">555 535 7578,'16'0'-343,"1"0"1,0 0 251,0 0 0,0 0 1,-1 0-1,3 0 114,3 0 1,-3 0 0,3 0 0,-3 0-22,-2 0 1,0 0-1,1 0 1,3 0-3,1 0 0,1 0 0,-7 0 0</inkml:trace>
  <inkml:trace contextRef="#ctx0" brushRef="#br0" timeOffset="1095">1209 636 7671,'10'17'0,"-5"0"0,-3 0 0,-2-1 0,2 1-241,4 0 0,-5 0 1,5-1-1,-4 1-23,-2 0 1,0-6 263,0 0 0,7 1 0,3 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8:48.014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17 0 7426,'0'30'0,"0"3"248,0 7 1,-5 8 0,-1 8 0,2 9-85,3 4 0,1 17 0,0 0 1,1 6-130,5 1 0,-4-8 0,3-1 0,-1-5-142,1-1 1,-3-6 0,4-6-1,-4-9-181,-2-6 1,0-7 0,0-2 0,0-2 274,0-3 0,-8-2 1,-1-2-1</inkml:trace>
  <inkml:trace contextRef="#ctx0" brushRef="#br0" timeOffset="1349">83 66 15026,'-7'-9'-1028,"5"2"1,-4 7 0,12 0 1254,5 0 0,4 0 1,3 0-1,4 0-174,5 0 0,4 0 0,4 0 0,4 0-8,5 0 1,11 0 0,5 0-1,6 0 12,5 0 1,5 0-1,8 0 1,4 0-10,5 0 1,4-6-1,-46 4 1,1-1 0,1 1-1,0 0-13,2 1 1,0 0 0,5 1 0,1 0 0,-5 0 0,0-1-1,-1-1 1,-1 0-2,1-1 1,-1 0 0,-3 0 0,0 1 0,46 2 0,0 0 85,-46 0 0,-1 0 1,43 0-1,-8 0 0,-8 0-111,-4 0 1,-2 0 0,-5 0 0,-2 2-147,-3 3 1,-4-3 0,-6 4 0,0-5 16,-1-1 1,3 0-1,-11 0 1,0 0 92,-4 0 1,-5 0-1,-3-1 1,-5-3 54,-1-2 1,-2 1 0,-5 5-252,-1 0 227,-7 0 1,6 0 0,-6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8:50.054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3379 1 31346,'-5'11'-861,"0"0"0,1 2 0,2 1 0,0 3 0,-1 1 0,-3 2 1,2 4-1,3 2 0,1 3 0,0 2 0,-2 4-158,-4 3 0,4 5 0,-3 8 1,3 2-714,2 2 1602,-7 15 1,5-10-1,-4 11 1,5-3-1,1-4-21,0-3 1,0 1 0,0-7 0,-2-4-32,-4-5 1,4 0 0,-3-8-1,3-3 22,2-6 0,0 1 1,0-6-1,-2-1-431,-3 1 1,3-2 0,-5-5 0</inkml:trace>
  <inkml:trace contextRef="#ctx0" brushRef="#br0" timeOffset="750">0 1485 14011,'17'0'0,"1"0"-183,4 0 1,-2-2-1,9-2 1,4-1 178,4 1 0,14 0 0,0 1 0,6-3 122,6 2 1,-5-3 0,6 0 0,6-1-29,5 1 0,9-4 0,-5 6 0,5 1-69,4 2 0,-38 2 1,1 0-1,48 0 0,-49 0 1,1 0-20,-1 0 0,0 0 1,47 0-1,-1 0 0,-3 2-205,2 3 1,-5-3-1,0 6 1,-4-3 43,-4 1 1,3-1 0,-14-5 0,-3 0 118,-6 0 1,0 0-1,-7 0 1,-2 0-41,-1 0 0,1-5 100,-4-1 1,12-7 0,-10 4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8:51.870"/>
    </inkml:context>
    <inkml:brush xml:id="br0">
      <inkml:brushProperty name="width" value="0.11429" units="cm"/>
      <inkml:brushProperty name="height" value="0.11429" units="cm"/>
      <inkml:brushProperty name="color" value="#333333"/>
    </inkml:brush>
  </inkml:definitions>
  <inkml:trace contextRef="#ctx0" brushRef="#br0">0 1 21532,'17'0'210,"-1"0"0,0 0 0,1 0-206,-1 0 0,1 0 0,-1 0 1,3 0-1,3 0 1,-4 0 0,6 0 0,-2 0-17,0 0 0,0 0 1,-4 0-1,2 0-95,2 0 1,0 0 0,-5 0-386,-1 0 491,1 0 0,-1 0 0,1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8:58.59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379 83 8090,'0'-17'176,"-5"6"1,-2 0-84,-3-2 1,-1 6-1,-5 0-57,-1-1 1,1 7-1,0-5 1,-1 4 12,1 2 1,-1 0 0,-1 0-1,-2 0-39,-2 0 0,-6 2 0,6 2 0,2 3-95,2 2 0,1-3 1,1 3-1,1 0-114,4 0 0,2 0 1,5 4-1,-1-2 54,1 2 1,2-4 0,2 2 0,2 2 87,4 2 1,5 1 0,9 1 0,4-1 28,1 1 1,3-1-1,6 1 1,3-1 28,2 1 1,1 1 0,-4 2-1,3 2-29,-2-2 0,-3 4 1,-1 0-1,-1 0-20,-5-1 0,2 7 0,-7-3 0,-2 2 6,-1-1 1,-5 1 0,-1-5 0,-4 0 12,-1 0 1,-3 5 0,-5-3-1,0 1 122,0 1 0,-5-6 0,-3 3 0,-1 1 56,-4 0 1,-1-6 0,-5 2 0,-1-4-58,-2-2 0,-5-1 0,1-2 0,-3-4-49,-6-2 1,-2-1-1,4-6 1,0 0-83,1 0 1,-1-7 0,1-4-1,3-4-77,2-2 1,6 1 0,1-2 0,6-4-286,3-6 1,7 3 400,-1-3 0,10 1 0,4-6 0</inkml:trace>
  <inkml:trace contextRef="#ctx0" brushRef="#br0" timeOffset="667">1187 495 8109,'-9'0'-148,"2"0"0,20 0 0,3 0 168,2 0 1,6 0-1,-2 0 1,0 0 9,2 0 1,-4 0 0,6 0 0,-2 0-81,-4 0 0,3 0 0,-1 0 1,-1 0-45,-3 0 0,-2 0 1,1 0-1,-1 0-77,1 0 0,-6 0-105,0 0 1,-6 0-129,6 0 404,-7 0 0,-4 0 0,-9 0 0</inkml:trace>
  <inkml:trace contextRef="#ctx0" brushRef="#br0" timeOffset="950">1171 610 6784,'2'9'255,"3"-3"0,4-4 1,8-2-201,-1 0 0,1 0 0,1 0 1,2 0-114,2 0 0,2 0 1,-4 0-1,4 0 64,2 0 1,-5 0 0,5 0 0,-2 0-316,-4 0 1,-2 0 308,-1 0 0,7 0 0,1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9:10.050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166 66 7862,'0'-9'-136,"0"16"1,0-1 0,0 10-1,0-1 1,0 0 186,0 1 0,-6 3 1,1 3-1,1 5 53,2 4 0,2 2 0,0 2 0,0 2-14,0 1 0,0 6 0,0-6 0,-2-3-75,-3-5 0,3 1 0,-3-6 0,3 1 62,2-4 0,0-4 0,0-1-539,0-1 391,0-7 1,0-3 0,0-12 0,0-5-100,0-3 1,0-3-1,0-1 1,2-2 100,3-2 0,4-7 0,6 3 1,-2-2 53,-2 1 0,0 1 0,5-1 0,1 5-4,-1 4 1,1 1-1,-1 2 1,1 4 73,-1 6 1,-5 3 0,-2 4 99,-1 3 1,-3 5-1,-5 6-59,0 1 1,0 4 0,0 1-1,-2-3-81,-3-6 1,-3 1 0,-4-3 0,1 2-37,-2-2 1,-2 2 0,0-6-180,4 2 0,-3-5 39,3 2 1,2-5-1,0-2 38,1-5 0,3 2 37,5-7 1,7 8 91,4-3 0,-2 4 0,2 2 72,2 0 1,-4 8 0,0 3 0,0 2 58,1-2 0,-5 3 0,6-3 0,0 4-70,-2 1 0,6-1 1,-4-2-1,4-2-76,1 2 1,2-6 0,2-2-1,2-3-159,-1-2 1,-1 0 0,0 0 0,2 0 167,-2 0 0,-2-14 0,-1-5 0</inkml:trace>
  <inkml:trace contextRef="#ctx0" brushRef="#br0" timeOffset="703">1023 363 7495,'0'-16'-443,"-7"6"1,3-2 765,-7 6 1,0 1-264,-6 5 1,1 0 0,0 0-9,-1 0 0,2 1 0,3 3 0,1 3-7,-2 3 0,4 1 1,-2 3-1,0-1-100,1-2 0,-2 5 0,6 6 1,1-1 83,-3-3 1,6-2 0,-3 1 0,3-1 2,2 1 1,6-1-1,1 1 1,2-1 30,4 1 1,2-1-1,1 1-109,1-1 0,5-1 0,0-2-66,-2-2 1,3-8-1,-1 3 1,-1-4 39,-3-2 1,4 0 0,0-2 0,-2-2-739,-2-1 810,-1-8 0,7-4 0,1-8 0</inkml:trace>
  <inkml:trace contextRef="#ctx0" brushRef="#br0" timeOffset="1326">1254 99 7820,'0'-16'44,"0"-1"1,2 3-1,3 1 5,6 2 1,-2 7 0,2-1 0,0 1-13,-2-1 0,6 3 54,-4-4 0,4 6-127,1 6 1,-7 3 31,-3 7 0,-4-5 0,-4-2 1,-2 1-197,-1-1 1,-6-4 0,3 4 10,-1-1 0,-2 3 13,-5-6 1,5 6-203,0-5 151,7-1 243,-3-5 0,14 0-68,4 0 0,2 2 1,0 2 113,-2 1 1,0 6 0,3-3-40,-3 1 0,2-4 194,-7 6 1,5 0-120,-6 6 1,1-6 59,-6 0 0,-2 0-51,-4 5 0,-3-1 0,-7-2-26,-1-2 0,6-8 1,0 3-126,-2-4 0,-1-2 0,-3 0-125,1 0 1,5 0 0,2-2-318,1-4 1,3 3 485,5-8 0,5 5 0,1-5 0,14 0 0,-2-5 0</inkml:trace>
  <inkml:trace contextRef="#ctx0" brushRef="#br0" timeOffset="3376">1 924 6403,'16'0'359,"8"0"1,4 0 0,3 0-221,2 0 1,5 0 0,4 0 0,4 0-48,5 0 1,4 0 0,0 0 0,6 0 22,3 0 1,4 0 0,3 0 0,6 0-51,4 0 0,8-6 0,5 1 0,5 1-37,-47 3 0,0 0 1,-2 1-1,1 0 0,1 0 1,0 0-1,47 0-37,-5 0 1,3 0-1,-6 0 1,1 0-104,-4 0 1,-11 0 0,-6 0 0,-5 0 40,-6 0 1,3 0-1,-10 0 1,-4 0-164,-3 0 1,-9 0 0,1 0 0,-3 0 66,-2 0 1,-7 0 0,-4 0-1,-4-2-264,-2-3 1,1 3 430,-1-4 0,-6 5 0,-10 1 0,-10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9:19.07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248 100 7777,'0'-11'-542,"0"0"1,0 0 787,0-6 1,-5 6 0,-3 2 7,-1 2 1,4-4-1,-6 5-131,-2 3 1,-2 1-150,-1 2 0,-1 5 0,1 3 0,1 1 54,4 4 1,-4 1-1,4 3 1,-1-1-29,1 1 0,-2 5 1,5 2-1,1-1 37,0 1 1,-4 4-1,5-5 1,3 3-9,1 3 1,2-3 0,0 1 0,2 1-24,3-2 1,2-1 0,6-5 0,-2 2-18,2-1 1,4-5 0,3-3 0,2-4-3,-2-2 1,4 1 0,-2-5-1,0 3-36,1-3 1,-4-3 0,5-3 0,-3-5-158,1-1 0,0 0 0,-7-4 0,-2 2 54,-2-1 0,0-3 1,4-2 18,-4 1 1,-4-1 0,-7 1 18,0-1 1,0 6-1,0 0 120,0-1 0,-2 2 0,-3-1 73,-6-1 0,-4 3 0,-2-1-62,1 3 0,-1 2 0,1 5-18,-1 0 1,1 0 0,0 0 0,-1 0-2,1 0 0,5 0 0,0 0 51,-2 0 1,5 1-37,3 5 21,3-4 1,4 11-1,3-8 1,6-1-6,4-2 0,2-2 1,-1 0-1,1 0 55,-1 0 0,0 0 1,1 0-1,-1 0 6,1 0 0,-1 0 0,1 0 0,-1 0-23,1 0 1,-2-2 0,-3-2-200,-1-1 0,0-1 148,6 6 1,-6 0-17,0 0 0,-8-7 0,5-2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08:15:47.331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100 100 7829,'0'16'20,"0"1"1,0 5 0,0 0 0,0 0 17,0 2 1,-6-4-1,1 5 1,1 1-39,2 0 0,2-1 1,-1 3-1,-3-6-1,-2-4 0,1-1 1,5-1-1,0 1-446,0-1 1,0-5-462,0 0 908,0-7 0,0-4 0,0-9 0</inkml:trace>
  <inkml:trace contextRef="#ctx0" brushRef="#br0" timeOffset="540">1 133 7829,'0'-17'-429,"2"1"1,1-1 430,3 1 1,7 5 0,-2 0-1,3 0 59,3 2 0,-1-4 0,1 7 0,-1 3 167,1 1 1,-1 4-1,1 1 1,-3 5-169,-3 1 1,4 2 0,-6 5 0,0 1-60,-3-1 1,1 1-1,-1-1 1,-3 1-30,-1-1 0,-2 1 1,-2-1-92,-3 1 1,1-3 0,-7-1-1,-2-4-7,-1-1 0,-3 3 0,1-4 0,-1 0 80,1 1 0,-1 3 1,1-6 57,-1-1 0,6 3-54,0-1 0,8-3 58,-3-8 0,12 3 1,5-5 22,3-1 0,3 7 0,-1-5 35,1 4 0,-1 8 0,1 1 0,-1 0-24,1 1 0,-1 5 0,1-2 1,-1 3 22,1 3 0,-1-1 0,1 1 0,-1-1-64,1 1 1,-1-1 0,1-1-1,-1-2 11,1-2 1,-1-2-1,2 2 1,1-4-21,-3 0 0,4-5 0,-9 4 0,4-4 17,2-2 1,-7-2 0,1-2-1,0-3-452,-1-2 435,4-2 0,-5-13 0,8-2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9:16.391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1 215 7752,'0'-11'-1430,"0"0"1810,0-2 533,0 6-669,0 0 1,0 20-150,0 3 0,0 4 0,0-3 0,0-1 1,0 1-50,0-1 0,0 1 0,0-1-79,0 1 1,0-1 0,0 1 0,0-1-17,0 1 1,0-7 8,0 1 0,7-1 31,4 1 0,-2-4 1,2-7-43,2 0 1,2 0-43,1 0 1,1 0-50,-1 0 1,1 0-86,-1 0 1,0-6 63,1 1 1,-8-2 0,-2 3-248,1-2 0,-5-1 410,8 2 0,-7 1 0,2-7 0,3 7 0,0-3 0</inkml:trace>
  <inkml:trace contextRef="#ctx0" brushRef="#br0" timeOffset="271">264 281 7423,'0'-9'207,"0"2"0,0 8 1,0 5-88,0 5 0,0 9 0,0 2 0,0-2-20,0-1 1,0 3-1,0 1 1,0 1-66,0 0 0,0 0 1,0-4-1,0 2-165,0-2 0,0-2-540,0-1 247,0-1-287,0 1 1,0-10 709,0-7 0,8-15 0,1-10 0</inkml:trace>
  <inkml:trace contextRef="#ctx0" brushRef="#br0" timeOffset="1241">611 1 7433,'9'2'-1286,"-4"3"1526,-3 6 0,-2 6 0,0 5 0,0 5-80,0 4 1,0 8 0,0 1-1,0 0 16,0 1 0,0-1 1,-2-3-1,-1 1-44,-3-1 1,1-4-1,5-4 1,0-3-108,0-3 1,0-1-245,0-5 27,0-1 1,0-14 0,0-7 13,0-8 0,5-9 0,1 0 1,-1 2 29,2 1 1,-3-3 0,5 0 0,0 2 33,1 2 1,-1 2-1,3-1 1,-1 2 70,2 4 1,-4-1-1,2 4-34,2-1 0,-4 5 226,2-1 0,-1 10 0,1 6 33,-6 4 0,-3 2 0,0 1 0,1 2-9,3 2 0,1 0 1,-3-6-1,1 1-101,-1-1 0,3 1 0,1-1 1,1 1-15,4-1 0,-4-5 0,2-1-248,2-3 0,1-2 0,3-5-443,-1 0 0,1-2-184,-1-3 817,1-4 0,-1-8 0,1 1 0</inkml:trace>
  <inkml:trace contextRef="#ctx0" brushRef="#br0" timeOffset="1571">495 215 6238,'17'0'452,"-6"0"0,0 0 0,1 0-263,3 0 0,2-5 1,-1-1-230,1 3 0,5 1 0,0 2 0,-2 0 52,-2 0 1,-2-6 0,1 1 22,-1 1 0,1 2 0,-2 0 0,-3-1-35,-1-3 0,8-7 0,6 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09:30.5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116 116 7725,'8'-17'666,"-7"8"-559,7 2 0,-8 14 0,-2 4 0,-2 6 0,-3 3 60,-2 2 1,3 7 0,-3-1-121,2 3 1,-4 7-1,3 1 1,1-3 52,0-1 1,-4-4-1,3-2 1,1-3-202,0-2 0,1 3 1,6-5-1,-2-3-66,-3-6 0,3 1-281,-3-3 305,3-4 1,2-7-1,0-11 1,0-3-34,0-3 0,0-1 0,2-2 0,1-4 12,3-2 1,5 4-1,-4-5 1,2-2 158,4-2 1,-4-2 0,0 0 0,1 0 56,-1 0 0,0 0 0,2 0 0,-4 2-8,1 3 0,-5-1 0,6 7 1,-1 2 460,-5 1 0,1 5-145,1 3 1,5 3-235,6 8 0,-1 2 1,-2 4-1,-2 5-11,1 3 0,-2 5 1,1 3-1,0 3-56,-2 1 0,4 11 0,-6-4 0,2 1-98,4 1 0,0-2 1,-1 2-1,-1 0-24,2-2 1,0 3-1,0-10 1,-4 1-61,-2 1 0,4-8 0,-3 2 1,-1-4-89,0-1 0,4-1-1497,-5 1 563,7-8 1145,-11-2 0,5-7 0,-7 0 0</inkml:trace>
  <inkml:trace contextRef="#ctx0" brushRef="#br0" timeOffset="330">17 445 7501,'17'0'252,"-1"0"0,1 0 0,-1 0-125,1 0 0,-1 0 1,1 0-1,-1 0 2,1 0 1,-1 0 0,1 0-1,-1 0-177,1 0 0,-1 6 0,1-1-200,-1-1 0,1-2 1,-1-2-198,0 0 0,1 0 0,-2 2 445,-4 3 0,-4-3 0,-7 5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11:20.742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116 26 7983,'-2'11'-37,"-2"0"0,-1 3 1,-1 5-114,-1 3 1,3 11 0,-5-2-1,0 4 157,0 7 1,4-2-1,-5 2 1,3 0 59,3 0 0,-3-5 0,2 3 1,1-3-54,2-4 0,2 2 1,0-11-1,-2-1 58,-3 1 1,3-2-178,-4-5 37,5-8 1,1-9 0,0-11 0,0-4-15,0-1 1,0-3 0,0-1-1,0-4 40,0-1 1,0-3 0,0-5 0,0 0 15,0 0 0,0 0 0,0-1 0,0-3 52,0-1 1,1-1-1,3 6 1,2 0 19,-3 0 0,5 6 0,-3 1 0,1 2 74,1 4 0,-5 7 0,5 4-20,0 2 0,-3 1 0,7 6 4,2 0 1,-4 2 0,0 5-1,0 8-1,0 5 0,-3 8 0,5-4 1,0 1-61,-2 5 1,4 1 0,-6 3 0,1 3-12,-1 2 0,4-1 0,-4-3 0,1 1-128,-1 3 1,4-2 0,-4-8 0,1-4-30,-1-1 1,0 4 0,-3-6 0,1-2-572,-1-2 98,5-1 0,-7-4 598,3-8 0,-3-1 0,-2-15 0,-7 0 0,-2-6 0</inkml:trace>
  <inkml:trace contextRef="#ctx0" brushRef="#br0" timeOffset="261">34 454 7666,'16'0'510,"1"0"-464,-1 0 0,0 0 1,1 0-1,-1 0-51,1 0 1,-1 0 0,1 0-863,-1 0 1,1 0 866,-1 0 0,-6 0 0,-3 0 0,-7 0 0</inkml:trace>
  <inkml:trace contextRef="#ctx0" brushRef="#br0" timeOffset="1768">1023 388 7795,'0'-16'-208,"0"5"-2,0 0 1,-8 0 320,-3-5 0,2 6 0,-2 5-19,-2 3 1,-1 2 0,-3 0-1,1 0 15,-1 0 0,1 7 0,-1 4-104,1 4 1,-1 2 0,3-1-68,3 0 1,3 6-1,8 0 1,0-1-26,0-3 1,0-2 0,0 1-1,2-2-76,4-4 1,3 1 0,7-6 0,1-1 54,-1 3 0,1-6 0,-1 3 0,1-3 24,-1-2 0,-5-6 0,0-1 66,2-2 1,0-2 0,-2-6 0,-4 3 53,0 3 1,-5-4-1,4 4 1,-4-4-11,-2-1 0,1-1 515,5 1-274,-4-1 0,5 10 1,-7 7-171,0 9 0,0 6 0,0 1 0,0 3-23,0 3 0,0-2 1,0 7-1,2 3 0,3 1 0,-3 2 1,6 0-1,-3 0-97,1 0 1,1-2-1,-3-2 1,1-1 57,-1 1 0,3 0 0,-1 1 0,-1-5-64,2-1 1,-5 3 0,4-3 0,-4 0-18,-2 0 1,-6-2 0,-1-6-1,-2-1 38,-4-4 1,-2 2 0,-1-8 0,-1-1 0,1-2 0,-1-2 0,1 0 0,-1 0 30,1 0 0,1-7 0,2-4 0,4-4 45,2-2 1,-4-5-1,5 0 1,3 0-56,1-1 1,2-1-1,0-5 1,2 1-71,3-1 0,-1-2 1,7-2-1,2 0-215,1 0 0,8 0 1,0 0-1,-2 0-6,-1 0 1,-1 0 0,2 0-1,2 2 280,-2 3 0,-1-1 0,-3 7 0,1 2 0,-1 2 0,0 8-163,1 5 0,-1 3 300,1 2 0,-2 7 0,-4 4 0,-4 4 29,0 1 1,-5 1 0,5-1 0,-1 1-50,-1-1 1,1 6 0,-6 0 0,0-1 22,0-3 1,2-7 0,1 0 184,3 2-275,-1 1 0,-6-5 1,-3-5-1,-3-8-24,-3-7 1,7-3 0,-3-5 0,4-1-64,2-2 1,0-7 0,0 3 0,0-1-142,0-1 0,0 6 0,2-3 0,2 1 4,1 4 1,8 7 0,-2 2 13,4-2 0,1 6 1,1 1 59,-1 5 1,1 1-1,-1 0 173,1 0 1,-1 0-1,1 0 3,-1 0 0,1-6 0,-1 1 416,1 1-361,-8 2 0,-2 9 0,-7 4-29,0 4 1,-5 7 0,-3 0 0,1-2-24,0-2 0,1 4 1,4 0-1,-1 0-82,-3 2 0,1-5 0,5 3 0,2-4-55,3-2 0,-1-5 0,7-2 1,1-1 43,3-5 0,2 5 0,-1-3 0,1-1-89,-1-2 1,1-8 0,-1-1 0,-1-2 51,-4-4 1,3-2 0,-3-1 0,2-2 1,-2-4 0,-4 3 1,-7-5-1,0 2 9,0 0 0,-1-1 1,-3 3-1,-3-2 54,-2 1 1,-2 5 0,-6 3-20,1 2 1,-1 2-1,1-2 1,-1 5 56,1 5 0,-1 1 1,1 0-196,-1 0 0,2 1 1,3 3-128,1 2-106,7 6 0,-1-4 376,10 3 0,4-4 0,8-7 0,6 0 0,3 0 0</inkml:trace>
  <inkml:trace contextRef="#ctx0" brushRef="#br0" timeOffset="2023">1830 9 7606,'0'-9'-26,"0"15"1,0 12 0,0 4 378,0 2 0,0 11 1,2-1-1,2 5-174,1 1 1,1 0 0,-6-3-1,0 2-170,0-3 1,2-1 0,1-4 0,3-2-214,-2-1 1,-3-8 0,-1 2 0,0-4-390,0-1 1,0-6 261,0 0 0,0-9 0,0-2 182,0-10 0,0-4 0,0-3 1,0 1 148,0-1 0,0-6 0,0-3 0</inkml:trace>
  <inkml:trace contextRef="#ctx0" brushRef="#br0" timeOffset="2577">1863 339 7038,'17'0'-47,"-1"0"1,1 0 75,-1 0 0,6 0 1,0 0-1,-2 0 53,-1 0 1,-3-2-1,1-1 1,-1-5 4,1-1 0,-1 4 0,1-6-32,-1-2 1,-7 4-1,-3-2 31,-4-2 1,-2 4 3,0-2 0,-8 7 1,-3-2-56,-3 5 1,-3 8-1,3 4 1,1 4-17,2 1 1,2 1 0,-4 1 0,4 4 4,1 5 0,3-3 1,5 0-1,0 0-39,0 3 1,0-3 0,2 0 0,1-2-83,3 0 0,7-2 0,-2-7 0,3-4-38,3-2 0,5-1 0,0-6 0,-2 0 12,-2 0 0,4-2 0,0-4 0,-2-3 67,-1 0 1,-8-5-1,-1 1 1,1-6 11,-1-3 0,2 0 1,-6 6-1,-1 1-19,3 4 0,-6-3 219,3 3 0,-3 5 49,-2 6 1,0 7 0,0 10 0,0-1-59,0 1 0,0-1 0,0 1-118,0-1 1,0 1 259,0-1-260,0-6 0,-2-5 0,-2-10-85,-1-6 0,-1-4 0,6-3 0,0-3-45,0-1 0,0-1 0,0 1 1,0-4-21,0 0 1,6 3-1,1 8 1,1 2 52,-1 2 0,6 6 1,-2-5-1,3 3-96,3 3 0,-1 3 1,1 1 12,-1 0 0,6 0 1,0 0-1,-2 1 151,-1 5 0,5 3 0,1 8 0</inkml:trace>
  <inkml:trace contextRef="#ctx0" brushRef="#br0" timeOffset="2840">2951 323 7818,'11'0'371,"0"0"0,0 0 0,6 0-199,-1 0 1,1 0 0,-1 0 54,1 0 0,-1 0 0,1 0-763,-1 0 1,1-6-433,-1 1 0,-5-1 968,0 6 0,-7 0 0,3 0 0</inkml:trace>
  <inkml:trace contextRef="#ctx0" brushRef="#br0" timeOffset="3023">2951 471 7293,'17'0'-173,"-1"0"0,1 0 1,-1 0-1,1-2 173,-1-3 0,1 3 0,-1-6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11:36.734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50 1 7466,'-16'0'-9,"-1"0"28,8 0 1,2 1-20,7 5 0,7-4 0,2 5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11:25.101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1 397 7848,'0'16'0,"0"1"-103,0-1 0,0 2 1,0 2 114,0 2 0,0 0 1,0-5-1,0-1-46,0 1 0,1-6 0,5 0 66,5 2 0,-2-6 0,2-1-52,2-5 1,-4-2-1,2-5-31,2-5 0,-6-4 0,1-1 0,-3-1 51,1 1 0,5-1 0,-6 1 77,-1-1 0,-1 3 182,3 3-151,-4 3 0,11 16 0,-8 3 0,-1 3 1,-3 3 0,5-1 1,-1 1-1,1-1-162,1 1 0,-3-6 0,7-2-34,2-2 0,-4-1 0,2-6-32,2 0 1,-6-7 0,-1-4 0,-3-4 51,3-2 0,-4 1 0,3-2 1,-3-3-1,-2-1 1,0-1 0,-2 3 0,-2-4-5,-1-2 0,-1 6 0,5-2 0,-3 4 16,-2 1 0,1 6 80,5 0 1,0 9-1,0 2 72,0 9 0,0 6 1,0 2-95,0-1 0,7-1 1,4-2-1,4-4-24,1-2 0,1 4 0,1-5 0,2-3-61,2-1 1,2-2 0,-4 0 0,2 0 35,-2 0 0,-1-5 1,-5-3-1,-1 1 12,-2 0 1,-5-6-1,3 2 56,-2-4 1,-1 4 0,-6 0 369,0-2 1,0 4-262,0-2 0,-8 7 0,-3-1-55,-3 3 1,3 2 0,0 2 0,0 3-17,2 6 1,-6 4 0,6 2 0,-2-1 55,0 1 1,7 5-1,-3 1 1,1 1-47,1 0 1,1 3 0,8-5 0,3-1-25,2-3 1,2-2-1,6 1 1,-1-2-88,1-4 1,5 3-1,0-5 1,0 1-165,1-5 1,-4-3 0,3-2-1,-4 0-1006,-1 0 1211,-1 0 0,1-7 0,-1-3 0</inkml:trace>
  <inkml:trace contextRef="#ctx0" brushRef="#br0" timeOffset="2945">1303 331 7635,'-17'0'-253,"1"0"1,5 0 584,0 0 121,7 0-300,-3 0 1,9 0 0,3 0-119,6 0 1,-2-6 0,2 1 0,2 1-92,2 2 0,1 0 0,1-1 0,-1-3 57,1 2 1,-1 3 0,1 1-133,-1 0 95,-6 0 1,-3 1-113,-7 5 1,-6 3-1,-1 8 1,-2-1 100,-4 1 0,0-1 0,-1 1 0,1-1 25,0 1 1,-5 5 0,7-1-1,-4 0 1,-2-3 1,6-3 0,2-3 0,0-2 68,0-3 28,5 6-79,-3-11 1,7 3 0,0-10-1,2-5-38,3 1 0,3-5 0,4 3 26,-1-4 0,-5 0-30,5 4 1,-6-2 76,6 8 0,-5-1 0,3 8 124,-2 4 1,6 3-1,-4 7-59,1 1 0,2-1 0,-4 1 0,1-2-91,4-4 1,1 1-1,3-6 1,-1-1 17,1 3 0,-1-6 0,1 3-142,-1-3 0,-1-9 1,-2-3-1,-2-1-20,2 0 0,-4 0 0,0-5 129,-2-1 0,1 1 0,-5-1 20,3 1 1,-1-1-1,-5 1 1,0 0-17,0-1 0,2 6 304,3 0 136,-3 7 0,6-1-401,-8 10 1,0 5-1,0 6 1,0 1-11,0-1 1,0 0 0,1 1-1,3-1-75,2 1 0,-1-1 1,-5 1-188,0-1 1,0-5 20,0 0 0,0-9-205,0-2 0,0-7 0,0-10 422,0 1 0,0-6 0,0 0 0,0 0 0,0-2 0,0 4 0,-2-7 0,-1-1 0,-3 2 0,-1-3 0,3 7 0,-1 2-25,1 2 0,2 7 450,2 0-192,0 7 1,7 4 0,4 9-202,4 0 1,2 6-1,-1-6 1,1 2-47,-1 0 0,6-5 0,0 3 0,-2-2-12,-1-3 1,-3 3 0,0-1 0,1-3-179,-1-1 0,-5-2 0,0 0 156,2 0 1,-4 0-1,1-2 103,-3-3 1,4 1-53,-6-7 1,1 0-1,-6-5 127,0-1 0,-2 8 0,-3 4 40,-6 3 1,-4 2-1,-2 0-78,1 0 0,5 7 0,0 4 0,0 4-2,2 1 1,-4 1 0,7-1-71,3 1 0,-5 1 0,3 2 0,1 2 0,3-2-45,1-2 1,5-1 0,2-1 0,2 1-102,4-1 0,2-1 0,1-4 0,1-5 23,-1-5 0,6-1 0,0 0 0,-1 0-21,-3 0 0,-2-5 1,1-2-1,-3-3 35,-3-2 0,2-3 0,-5-2 1,-1 1 94,0 0 0,-1-1 1,-6 1-1,0-1 149,0 1 1,0-6-126,0 0 193,0 0 0,0 14 0,0 8 0,0 9-62,0 6 1,0 7-1,0 2 1,0 0-1,0 0-112,0-4 0,5 3 0,1-1 0,-3-1-29,-1-3 0,-2-2 0,0 1-263,0-1-109,0-6 0,0-10 0,0-11 188,0-4 1,0-3-1,0-3 1,0-1 65,0 2 1,6-4 0,1 1-1,0-1 1,1 0 1,5 0 0,-2 6 0,1 0 96,-1 3 1,4 4 71,-4 0 1,4-2 0,1 8 48,1 1 0,-3 4 0,-1 5 0,-4 6-41,-1 4 0,3 2 0,-4 1 0,0 2 15,1 2 1,3 6-1,-4-5 1,0 1-21,1 0 0,4 3 0,-1-5 0,2-1-144,-2-3 0,4-2 0,-4-1 0,3-2-319,3-2 0,-1-7 388,1 1 0,7-3 0,1-2 0</inkml:trace>
  <inkml:trace contextRef="#ctx0" brushRef="#br0" timeOffset="4881">2902 430 7854,'11'11'-32,"0"0"1,-2-1 0,4 5-1,-4-2-214,-2-2 1,1 0 0,-5 5 493,3 1 0,-1-6-235,-5 0 1,-1-7-24,-5 1 0,4-10 0,-3-8 4,3-7 0,2 1 0,0-3 0,0 2-11,0-2 0,0 4 1,2-4-1,1 4-28,3 1 1,5 1-1,-4 1 41,2 4 1,2-2-1,6 8 4,-1 1 0,-6 4 1,-3 5-1,-2 6 69,1 4 0,5 2 1,-6-1-1,1 2-55,1 4 1,-5-3-1,5 4 1,-1-1-55,-1 0 1,6 0-1,-5-5 1,-1-2-212,3-4 105,-7 3 0,7-14 80,-8 0 1,0-7-1,2-10 1,1 1 57,3-1 1,-1-5 0,-5 0 0,0 0 46,0-1 0,6 3 1,-1-6-1,1 2 42,1 4 1,-5 7-1,5 4 433,1 2-365,1 1 1,5 8-1,-3 3-121,-5 6 0,1 6 0,-1 3 1,-1 2-17,2-2 1,-3-1 0,5-3 0,0-1-28,1-4 0,-1 3 0,4-5 1,-2 2-117,1 0 1,5-5 93,5 5 0,-4-7 0,4 1 0,-4-3 14,-1-2 1,-6-6-1,-2-1 1,0 0 155,0-1 0,-5-4 1,2 1-28,-5-4 1,-1-2 0,0 1 101,0 0 1,0-1 142,0 1-298,0 6 0,0 5-109,0 10 0,0-1 0,0 7 0,0 2 68,0 2 1,2 1 0,2 0 0,3 1-47,2-1 0,-3-1 1,5-2-1,2-4 31,1-2 1,5 4 0,1-5-177,2-2 1,0-3 0,-6-1 16,1 0 1,-1-5-1,-1-2 1,-2-3 68,-2-2 1,-6-1 0,4 0 0,-1 2-3,-5-2 0,5-2 0,-3-1 0,-1 0 51,-2-1 344,-2 1 1,0 8-135,0 8 0,0 8 0,0 8 1,0 1-20,0-1 0,0 0 0,0 1 0,0-1 36,0 1 0,2-1-270,3 1-102,-3-8 0,5-3 1,-7-12 58,0-5 1,-2-4 0,-1-1-100,-3-1 0,1 1 0,5 0 0,0-3 1,2-1 99,3-2 1,-1 0-1,5 6 1,0-1 66,0 1 0,-3 1 1,5 4 68,1 5 0,3 5 0,0 2 165,-4 5 0,-2 3 0,-5 8 0,3-1 76,2 1 1,-3-1 0,3 1-1,0-1-166,0 1 1,0-1-1,4 0 1,-2 1-77,2-1 1,1 1 0,3-2 0,-1-3-19,1-1 1,-1-7 0,1 2 0,-1-5-334,1-1 1,-1 0 0,1 0 0,-1 0 112,1 0 0,-1-7 0,1-2 146,-1 0 0,-1-6 0,-2 4 0,-4-4 86,-2-1 0,4-1 0,-3-1 0,-1-2-2,0-2 0,-1 0 1,-6 6 373,0-1 1,0 1 0,0-1 114,0 1 1,-8 5-318,-3 0 0,-3 7 0,-3-1-41,1 3 1,-1 9-1,3 4 1,1 2-101,2-2 1,5 3 0,-3-1 0,2 6-59,3 3 0,-3 0 0,1-6 0,3 1-22,1-1 1,2 0 0,2 1 0,1-1-50,3 1 0,7-8 0,-2-2 0,3-1-14,3-1 0,-1 1 1,1-6-1,-1 0-175,1 0 1,-6-2-1,0-3 132,2-6 1,-1-4 0,1-2-1,-4 1 55,-1 0 0,-3-3 0,-5-1 0,0-2 97,0 2 0,0-6 0,0-1 0,0-3 63,0 3 0,-5-2 0,-1 5 0,2 0 378,3 0 1,1 2 473,0 6-711,0-1 0,0 10 1,0 7-149,0 9 0,0 6 0,0 1 0,0 1-98,0-1 1,0 6 0,0 2 0,0 2 33,0 3 1,0-3 0,0-1 0,1 1-33,5 0 0,-2-6 1,5 2-1,0-4 35,0-2 0,2 1 0,6-2 0,-1-3-203,1-1 0,-1-7 1,1 2-1,-1-5 90,0-1 1,6 0-1,0 0 1,-1-1 45,-3-5 1,-2-1 0,1-6-1,-1 2 40,1-2 0,-1-2 1,-1-3-1,-4-2 27,-6-2 1,3-2 0,-3 4-1,-1-2 89,-2 2 0,-4 2 48,-4 1 1,-3 8-1,-7 4-88,-1 3 1,6 4 0,2 3 0,0 6 108,0 4 1,3 1 0,-3 1-1,2-1-67,3 1 0,2-1 0,2 2 0,0 3-97,0 1 0,0-1 1,0-4-1,2-1-208,4 1 1,3-2-1,7-3 1,1-2 59,-1-3 0,1-2 0,1-5 0,2 0 73,2 0 0,0 0 0,-5 0 0,-1-1 154,1-5 1,-1 4-1,1-3 169,-1 3 1,-1 4 0,-2 1 74,-2 3 1,-8 1-144,3-1 0,-4-3-307,-2 8 97,0-7 0,-8-4 0,-1-11 0,-2-4 41,0-1 0,6-1 1,-5 1-1,3-2 22,4-4 0,1 2 1,2-8-1,0 1-87,0 1 1,7 2 0,4 8-1,4-1-205,1 1 1,2 5 0,3 2-1,1 1 275,-2 5 0,-9 1 0,11-6 0,-4-1 0</inkml:trace>
  <inkml:trace contextRef="#ctx0" brushRef="#br0" timeOffset="5192">3611 149 8822,'11'0'-237,"0"0"1,-8-7 0,5-2 0</inkml:trace>
  <inkml:trace contextRef="#ctx0" brushRef="#br0" timeOffset="5901">5606 413 7787,'16'0'0,"1"0"0,-7 0 0,1 0 0,2 0-59,2 0 0,1 0 0,3 0 0,1 0 37,2 0 0,2 0 1,-4 0-1,2 0 31,-2 0 0,4 0 1,-2 0-1,-2 0-267,-2 0 1,-1 0-1,-1 0-90,1 0 1,-8-2 347,-4-3 0,-3 3 0,-2-5 0,0 7 0</inkml:trace>
  <inkml:trace contextRef="#ctx0" brushRef="#br0" timeOffset="6113">5638 479 6703,'17'0'263,"-1"0"1,1 0-279,-1 0 1,3 5-1,3 1 1,3-2 30,1-3 0,3-1 0,-5 0 0,0 0-937,0 0 921,5 0 0,-3 0 0,7 0 0</inkml:trace>
  <inkml:trace contextRef="#ctx0" brushRef="#br0" timeOffset="6962">6479 67 6987,'9'2'-535,"-3"3"961,-4 6 0,-2 6 0,0 3 0,0 4-166,0 1 1,0 3 0,0 7 0,0-1-134,0-1 1,0 9-1,2-9 1,1 2-153,3 0 1,-1-8 0,-5-1 0,0-2-122,0-4 0,0-7 140,0-2 1,0-9 0,0-2-170,0-9 0,2-6 0,2-2 0,3 1 16,2-1 0,0-1 0,4-2 0,-2-4 101,2-1 1,2 4 0,-1-1-1,-1 6 4,-2 5 1,0-2 0,4 6 0,-2-1 153,-2 1 1,-6 2-1,6 6 42,2 5 1,-4 3-1,0 8 1,-2-1-55,-3 1 1,3-1-1,1 2 1,-1 3-87,0 1 0,4-1 1,-3-4-1,-1-1-8,0 1 0,6-1 0,-2-1-348,4-4 1,-4-4 0,0-7 102,2 0 0,1 0 0,3 0 0,-3-1 106,-3-5 1,4-1 0,-4-6 0,2 2 94,-2-2 1,4-2 0,-6-1 0,2 0 86,0-1 0,-6-3 1,4 0-1,1 1 190,-1-1 0,-6 0 0,3 4 1,-4-1 240,-2 1 0,0-1-167,0 1 1,-2 7-113,-4 3 0,3 6 0,-6 6 0,-1 5-145,1 3 1,4 4-1,-6 3 1,0 2-40,2 3 0,1-6 1,6 4-1,-1-2-9,-3 0 0,1 5 1,5-5-1,2-1 0,3-3 1,-1-3 0,7-3 0,2-2-233,1-3 1,3-2-1,1-5 1,2 0-10,2 0 0,0-1 1,-5-5-1,-1-5 182,1-4 1,-6-1 0,-2-1 0,0 1-25,0-1 0,-5-5 0,1-1 0,-3-1 2,-2 0 0,0-3 0,0 5 1,0 1 35,0 3 0,-5 7 0,-3 2 0,-1 2-36,-4 3 0,-1 2-53,-3 2 0,1 2 42,-1 3 0,8 5 96,3 6 0,5 1 0,8-1 0,2 1 0</inkml:trace>
  <inkml:trace contextRef="#ctx0" brushRef="#br0" timeOffset="8219">7534 331 7538,'11'-17'-109,"0"1"0,-9-1 279,-2 1 1,-7 7 0,-10 3-1,1 4-178,-1 2 1,1 0-1,-1 0 1,1 2-92,-1 4 0,1 3 0,-1 7 0,1 1 174,-1-1 1,3 1 0,1 1 0,4 2-149,1 2 1,3 0-1,5-5 1,0-1-77,0 0 0,7 1 0,6-2-43,7-4 1,-1-2 0,3-6 0,-2 3 63,2-2 0,-4-4 1,4-6-1,-4-3 128,-1 0 0,-3-6 0,-1 4 0,-4-3 0,-1-3 0,3 1 0,-6-1 0,-1 1 48,-2-1 1,-2 6 0,0 0 543,0-2-505,0 6 1,0 7 0,0 11 0,0 4 172,0 1 1,0 8 0,0 3-1,0 3-96,0-3 1,0 8 0,0-4 0,0 2-252,0 4 1,0-3-1,0-2 1,0-3 84,0 0 0,0 6 0,2-9 0,1 1-135,3 1 0,-1-3 0,-5 5 1,0-5 47,0-1 1,-7 4 0,-2-7 0,-2 0 31,0-3 0,0-7 0,-8-2 0,-1-2 21,-2-3 1,0-2-1,6-2 1,-1-2 23,1-3 1,-1-5-1,1-8 1,1-2 70,4-2 0,4-5 0,7 3 1,0 0-9,0 0 0,0-3 0,0 3 0,2 0-12,3 0 1,4 2 0,8 6 0,-1-1-29,1 1 0,1-1 0,2 1 0,2-1-24,-2 1 0,6-1 0,2-1 0,1-2-81,-2-2 0,5 0 1,-7 5-1,3 1 80,-1-1 0,-7 6 1,2 0-1,-3 0-10,-3 2 1,-1-5-1,-2 4 1,-4 0 218,-2-1 1,0 5-1,-3-5 1,1-2 86,-1-1 1,-2-3 0,-2 1-162,0-1 1,-6 1 0,-1 1-87,-2 4 0,3-2 0,-4 8-7,-3 1-1,-2 2 1,-1 2 0,1 2-124,4 3 1,-2 5 0,6 6 0,-1 1 25,1-1 0,-4 6 0,6 0 0,1 0-35,2 2 1,2-6-1,2 6 1,3-2-49,6 0 1,4-2-1,2-7 1,-1-2 19,1 2 1,-1-6 0,1-1 0,1-5-40,4-1 1,-4 0 0,4 0 0,-4 0 122,-1 0 1,-1-5 0,1-1 0,-2 1 107,-4-2 0,3 5 0,-5-6-4,0 1 1,4 3 545,-7-7-230,-1 8 0,-5-6-205,0 3 1,0 2-1,0-7-74,0-1 1,-5-3 0,-1-1 0,3-1-50,1 1 0,0-1 1,-2 1-1,-1-1 1,1 1 0,2-1-158,2 1 0,8 1-10,3 4 0,1 5 1,1 10-1,-2 2-35,2-3 0,2 5 0,1-3 0,1-1-104,-1-2 0,6 3 0,0 1 0,0-3 103,2-1 0,-6-2 1,4 0-1,-3 0 160,-3 0 0,1-2 0,-1-1 99,1-3 0,-3-7 409,-3 2 1,-4-3-92,-7-3 0,-7 3-189,-4 3 0,-3-2-113,-3 7 0,1 1 0,-1 7-158,1 3 0,5 2 0,1 8 0,1 0 62,0 3 1,5 2 0,-1-2 0,3 3 26,2 1 1,0 5 0,0-5 0,0-2-34,0-2 1,2 4 0,3 0 0,6-3-36,4-6 1,3 1-1,3-5 1,2 1-189,3-5 1,-4-3 0,5-2 0,1 0 209,-2 0 0,5-7 0,-6-3 0</inkml:trace>
  <inkml:trace contextRef="#ctx0" brushRef="#br0" timeOffset="9615">9117 232 7801,'16'9'164,"1"-4"1,-1-3 0,1-2-403,-1 0 0,1 0 226,-1 0 1,1 0 0,-1 0 0,-1-2-13,-4-3 0,2 1 16,-8-7 0,1 0 0,-6-5 52,0-1 1,-2 6 0,-4 2-20,-5 2 1,-3-1 0,-3 5 10,1-3 0,-1 1 0,1 7-54,-1 3 0,6 2 0,0 6 1,0 0 64,2 5 0,2-1 0,7 5 0,0-4-24,0-1 0,0 5 0,0 0 0,2-2 43,3-2 1,4-1 0,8-3 0,-1-1-59,1-2 0,-1-7 0,3 1 1,1-3-144,2-2 0,1 0 0,-2 0 0,1-2-1,-2-3 1,-2-4 0,-1-8 73,-1 1 1,-1-1 0,-4-1 0,-6-2-6,-3-2 1,0 0 0,2 5 0,1 1 267,-1-1 1,-3 6 65,-1 0 0,0 9 1,0 2-125,0 10 0,0 4 1,0 3-39,0-1 1,0 6 0,0 0 18,0-2 1,0-1-466,0-3 288,0-7 1,-1-3-1,-3-12-5,-1-5 0,-1-3 0,6-5 0,2 1-27,3 2 0,-1-10 0,5 9 1,0-1-21,0 0 0,2 3 1,4 2-1,-2 2 6,-2-2 0,0 1 1,5 1-3,1 5 0,-6 4 115,0 2 1,-2 2-1,4 4-36,-2 5 1,-2 3 0,4 5 0,-4 1 34,-2 2 0,6 0 1,-4-6-1,2 1 2,0-1 0,0 1 0,6-1-25,-1 1 1,1-3 0,-1-3 0,1-5-66,-1-4 1,1-2-1,-1 0-37,1 0 1,-1-6 0,-1-1 0,-2-2-27,-2-4 1,-6-2 0,4-1 0,-1-1 132,-5 1 1,5-1 0,-3 1 0,-1-3 25,-2-3 1,-2 4 0,1-4 0,3 4 43,2 1 1,-1 6 0,-5 0 911,0-1-552,0 4-324,0 1 1,0 9 0,0 3-36,0 6 1,0 4 0,0 3-1,0 2-45,0 2 0,0 6 0,0-6 0,0 0-3,0 2 1,6-6 0,1 4 0,2-4-67,4-1 0,0-1 0,-1-1 0,-1-2-189,2-2 1,2-8 0,1 3-46,1-4 1,-1-4-243,1-4 1,-8-3 523,-3-7 0,-5-1 0,-1 1 0</inkml:trace>
  <inkml:trace contextRef="#ctx0" brushRef="#br0" timeOffset="10384">9875 116 7801,'17'0'-54,"1"0"1,2 0-1,2 0 5,-2 0 1,6 0-1,-1 0 1,3 0 105,-1 0 0,-5 0 0,4 0 0,-2 0-232,-4 0 1,-2 8 0,-3 3-1,-2 1 93,-2-1 1,-2 4 0,4-4-1,-4 4-46,-2 1 1,4 1 0,-5-1 0,-3 1 88,-1-1 1,4 1-1,-1-1 90,-1 1 1,-2-6 0,0-2 117,3-2-31,-3-1 0,5-8 1,-9-4-5,-3-5 0,3-3 1,-3-3-1,3 1-86,2-1 0,0 1 0,0-1 1,0 1-40,0-1 1,5 1 0,3 1-1,1 2 22,4 2 1,-1 6 0,1-4 0,-2 1-136,2 5 0,2-5 0,1 3 0,1 1 59,-1 2 1,6 2 0,0 0-1,-2 0-41,-1 0 0,-3 0-107,0 0 254,1 0 0,-8 2 77,-3 4 0,-6-5 0,-4 7 0,-3-1-22,-3 4 0,5-2 0,-4 2 0,0 2 41,0 2 1,5 1-1,-3 1-43,-1-1 0,6 1 0,-3-1-143,3 1 1,4-6 0,3-2-12,6-2 1,4 4 0,1-5 0,1-3-44,-1-1 0,1-2 1,-1 0-1,1 0-27,-1 0 0,1-5 0,-1-3 63,1-1 1,-8 4 0,-2-6-1,-1-2 52,-1-2 1,1 4 0,-8 0-1,-3-2-46,-6-1 1,1 3 0,-1 0 0,-1 0-12,-3 2 1,-2-6 0,1 6-26,-1 0 1,1-1 0,-1 7-164,1-3 0,7-1-36,3 1 1,6 5-1,6-5 276,5 4 0,3-5 0,3-2 0</inkml:trace>
  <inkml:trace contextRef="#ctx0" brushRef="#br0" timeOffset="10834">10848 380 7090,'11'22'0,"-2"0"0,0-2-49,0-2 1,-5-1-1,3-1 1,-1 1 382,-1-1 1,1-5-101,-6 0-249,0-7 1,0 2-1,0-12 1,0-5-26,0-4 0,-6-1 0,-1-2 0,0-3-28,-1 0 0,3-9 0,5 3 1,0-4-6,0-2 1,-6 5 0,1 1 0,1-1-45,2 3 1,2 1-1,0 7 1,0 1 13,0-1 0,2 1 132,4-1 0,3 3 0,7 3 3,1 5 0,-1 4 0,1 2 0,-1 0 47,1 0 0,-6 2 0,0 2 0,0 3 2,-2 2 0,5 0 0,-3 4 0,4-2 34,2 2 1,-6 2 0,0 1 0,0 1-22,-2-1 1,-2 1 0,-7-1-121,0 1 1,0-1 0,0 1 0,-2-3 2,-3-3 1,1 2 0,-7-7 0,-2-1 4,-1 2 0,-3-5 1,1 4-1,-1-4-105,1-2 1,-1 0-1,1-2-81,-1-4 1,6 3-1,2-8 1,0 0-39,0 1 0,5-4 0,-1 3 242,3-4 0,2-9 0,0-1 0</inkml:trace>
  <inkml:trace contextRef="#ctx0" brushRef="#br0" timeOffset="11418">11227 100 7444,'9'16'-469,"-2"1"1,-1-1 620,-1 1 0,6-1 0,-5 1 0,-2-1-20,-3 1 0,1-6 0,2 0-156,1 2 0,1 1-121,-6 3 1,0-10 29,0-7 1,0-7 0,0-10-1,0 1-37,0-1 0,-6-5 0,-1 0 1,0 0 95,-1-2 1,-3 4 0,6-5-1,-1 1 89,-1 4 1,5 1-1,-3 3 564,3-1-262,2 8 1,2 2-215,3 7 0,4 5 0,8 3 0,-1 1-61,1 4 1,-1-4-1,3 0 1,1-2-105,2-3 1,0 3-1,-4-1 1,2-2-9,2-3 0,0-1 1,-5 0 15,-1 0 1,1 0-1,-3-1 111,-3-5 0,2 2 81,-7-7 0,-1 6-63,-5-6 1,-2 2-96,-3-2 1,1-2 0,-7 7 12,-2 3 1,4 3 1,-2 5 1,2 4 0,-2 8 0,4-1 62,-1 1 0,6 5 0,-3 0 0,3-2-11,2-2 1,0 1 0,2 1 0,3 2-51,6-2 1,4-2-1,2-3-43,-1-4 0,1 2 1,1-8-202,4-1 0,2-4 1,3-4-214,-5-1 0,-4-8 0,-3 2 134,-4-4 1,-4-1 0,-7-3 307,0-3 0,0 4 0,0-6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11:38.30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330 1 7024,'-9'7'125,"3"4"1,-3-2 0,0 4 62,0 5 1,-6 1 0,4 6-1,-5 1 1,-4-1-117,-2 5 1,0 1-1,3 2 1,-1 0 84,-2 0 1,0 5 0,6 1 0,-1-3-56,1-1 1,1-4-1,2-1 1,4-3-224,2 2 0,1 1 0,6-3 1,0-5 40,0-4 1,8 3 0,4-3 0,7-5-49,3-4 1,5 2 0,-3-6 0,2-1 31,3-2 1,2-2 0,0 0 0,-1 0-61,-3 0 0,-7-2 0,4-2 0,-2-3 21,0-2 1,0 3 0,-6-3 0,-1 0 2,-4 0 1,2 3 0,-6-3-16,2 2 0,-5-6 94,2 2 1,-6 4-1,-4-1 142,-2 1 1,-6-2 0,1-6 86,-4 4 0,4 4 0,0 5 290,-2-3 0,-2 3 57,-1-4-429,7 5 1,1 2-1,10 3-67,4 2 1,3 6-1,7-1-61,1 4 1,-1-4 0,1 0 9,-1 2 0,1 1 1,-2 3-167,-4-1 1,-4-5 66,-7 0 0,0 0 120,0 6 1,-7-6-1,-4-2 1,-2 0 47,2 0 0,-4 2 0,4 4 0,-2-2-48,2-2 1,-3 0-250,3 5 0,3-5 1,5-2 251,6-1 0,6-3 0,8-5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05.38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582 147 7700,'0'-24'0,"2"4"0,1 8 0,3 2 0,-3-2 0,4-2 0,-2-1-272,-2 0 282,-1-1 52,-2 8 1,-2 8 0,-1 10 0,-4 4-68,-1 1 0,-3 5 1,-2 2-1,1 2 34,2 3 1,-1 7 0,-4 4 0,0-1-107,0 1 0,-6 9 1,1-1-1,1 2 55,2 0 1,2-3 0,-1 1 0,1 0-10,0 0 1,-6 4 0,1-1 0,1-3 16,2-2 0,2 4 1,0-9-1,-1 2-47,1-1 1,5 0 0,0 0-1,-1-4 19,3-4 0,-4-3 0,5-1 0,0-3 21,0 2 1,-3-5 0,5-1 0,0-6 46,-2-5 1,4 2 0,-6-5-29,3 2 0,-1-6 0,3 4 38,-1 0 0,-2-6-98,2 4 0,2-5-52,-7-5 0,6 2 1,-1-7 21,4-2 0,-1-2 0,-2-1 0,-1 0 42,2-1 0,1 1 0,1 0 0,-3-1 70,-1 1 1,0 0-1,3 1 359,-3 4-169,3-4 0,-4 14 1,6 0-91,0 9 1,0-1-1,0 2 87,0 2-174,0 2 0,1 1 0,3 1 1,1-1-29,-2 0 0,4 1 0,0-1 0,0 0 0,-1 0 0,1-4 0,-3-1-37,1 2 0,5-4 1,-3 1 40,1-2 1,-3-2-1,6-5-91,0 0 88,3-7-4,1 5 0,1-6-29,-1 3 26,0 3 1,-4-10 0,-1 7-302,2 1 70,-6 3 1,8-4-22,-4 0 1,-1-6 0,-1 5 252,-1-3 0,5-1 0,-4-5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06.52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919 1 7598,'7'0'-57,"-7"0"0,-7 1 1,-3 3-1,0 2 119,-2 3 0,-2 1 0,-1 6 0,0-1-56,-1 0 0,1 6 0,-2-1 1,-2 0-11,-1 2 1,-6 1 0,4 4 0,-2-2-13,-3 3 0,0 0 1,0 3-1,1 0 0,-1-1-114,-2 1 1,2 0-1,0-1 9,-1 1 0,-4-1 0,8 1 0,-1 0 36,-1-1 0,6-1 1,-4-2-1,2-1 20,3 1 1,-3-3 0,2 0-1,1-2 46,2-3 0,2-2 1,-1-2-1,1 0 25,0 1 1,5-3 0,-1-1 11,-1-2 0,-1-1 8,-2 1 1,4-2-10,1-2 0,5-5-32,-5 4 1,6-10 4,-1-5 0,4-4 0,1-1-13,0 0 0,0 0 0,1-1 0,3 1 28,1 0 1,2-1 44,-2 1 0,-2 0 69,7-1 44,-6 8 0,3 3-71,-7 10 0,0-2 0,0 7 0,0 2-71,0 2 1,0 1 0,0 1 0,0-1-24,0 0 0,0 6 0,0-1 1,0-1 13,0-2 1,0-2-1,0 0-53,0 1 1,0-1-44,0 0 1,0-4 95,0-1 0,6-7 29,5 2 1,2-3-1,2-2 1,1 0-4,-1 0 0,0 0 0,1 0 0,-1-2-231,0-3 1,1 3-1,-1-4 193,0-1 0,-6 5 0,-2-5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03.45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16 60 7661,'0'-15'38,"0"-1"459,0 1-683,0 7 0,0 2 0,1 12 0,3 4 0,1 3 220,-2 3 1,-1 1-1,-2 3-7,0 6 1,5 8-1,0 5 1,0 2-6,2 1 0,-5 11 0,5-7 0,-2 1-10,0 1 1,5 1 0,-3-1 0,0-4-77,-1 0 1,5-1-1,-5 1 1,1 0 1,0 4 1,0 0 0,-4-4-1,2-2-6,-1 1 0,-3 3 1,1-9-1,2 1 14,1-1 1,0-3 0,-5-5 0,0-2-91,0 1 0,0-3 0,1-10-128,5 1 272,-5-8 0,6-1 0,-7-7 0</inkml:trace>
  <inkml:trace contextRef="#ctx0" brushRef="#br0" timeOffset="584">0 1223 7661,'0'-15'-39,"0"7"1,2 1 0,3 7 132,5 0 0,2 7 0,0 3 0,-2 3-63,2 3 1,0-1-1,0 0 1,-2 1-43,2-1 0,0-5 1,0-1-1,-2-2-28,2-4 0,-3 4 0,1-2-8,2-2 0,-4-1 1,2-4-45,2-3 1,-3-2 0,-1-5-1,1 2 41,-1-2 1,1-1-1,3-1 1,-2 2-22,2 2 0,-4 2 0,3-4-78,1 1 1,-4 6-1,1-5-159,-3-2 0,5 4 308,-6-3 0,7 1 0,-4-5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30.49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26 29 7615,'-9'-7'-633,"-4"-1"723,11-1 1,0 4 0,9 9 0,1 3-80,4 1 1,4 7-1,2 7 1,3 1-8,-3-1 1,5 5-1,0 0 1,3 4-30,1-1 0,11 11 0,-8-5 0,1 5 21,-4 0 0,2 1 1,-4-6-1,3-2-41,-3-2 1,-3-3 0,-6-2 0,-1-3-43,0-2 0,1-1 0,-1-6 0,0 0 28,0 1 0,1-1 0,-1 0 0,0-1 17,1-4 0,-6 4 0,0-4 21,2 3 1,-3-4 0,-1-2-34,-1 0 0,0-6 1,-4 6-31,2 0-158,0-5 294,-5 4-7,0-6 34,0-13 0,0 3-28,0-11 1,-1 6 0,-3 3 42,-1 2 0,-2-1 0,4-4-31,-2 0 0,0 5 0,5-1 250,0 0 0,-2-3-60,-3-1 1,3-1 3,-3 1-229,3 6-27,2 3 0,0 18-49,0 3 1,0 4-1,0-4 1,2 0-61,3 1 0,-3-1 0,3 0 57,-3 0 1,-2 1 0,0-1-125,0 0 1,0 1-20,0-1 198,0-6 0,-2 2 22,-3-5 0,-4-1-24,-6-5 1,0 0-1,-1 0 25,1 0 0,0 0 0,-1 0-29,1 0 0,0-5 0,0-1-87,-1 3 1,1-4 0,0 2 88,-1 2 0,-6 1 0,-2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08:15:49.711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17 34 5806,'-9'0'1576,"2"0"-1169,7 0-190,0 0 0,7 0-152,4 0 1,4 0 0,1 0-119,1 0 1,-6 0-1,0 0 37,1 0 1,3 0 0,1 0 0,1 0 0,-1 0 0,1 0 0,-1 0 0,1 0 9,-1 0 1,1 0 0,-1 0 0,1 0-11,-1 0 1,1 0-1,-1 0 33,1 0 1,5 0 0,0 0 16,-2 0 1,4 0 0,-2 0-1,-2 0-17,-2 0 1,-1 0 0,-1 0 0,1 0-8,-1 0 1,6 0 0,0 0 0,-2 0-68,-1 0 0,-3 0 0,0 0 0,1 0 30,-1 0 1,1 0 0,-1 0 0,1 0 20,-1 0 0,1 0 0,-1 0 1,1 1-3,-1 5 1,1-4-1,-1 3 1,1-3 5,-1-2 1,6 0-1,0 0 1,-2 0-1,-1 0 1,3 0 0,0 0-1,0 0-31,1 0 0,-4 0 1,5 0-1,-2 0 21,0 0 0,5 0 0,-3 0 0,1 0 7,5 0 0,-6-5 1,-1-1-1,1 2 11,4 3 1,-4 1-1,-1 0 1,-1-2 9,0-4 0,6 4 0,-6-3 0,0 3 13,2 2 0,-6 0 0,6 0-24,-1 0 1,-4 0 0,3 0 0,-2 0 0,0 0-4,2 0 1,0 0-1,-4 0 1,2 0-7,2 0 1,0 0 0,-3 0 0,1 0 6,2 0 1,0 0 0,-4 0 0,2 0-2,2 0 0,0 0 1,-5 0 4,-1 0 0,1 0 2,-1 0 1,1 0-1,-1 0-8,1 0 1,-1-2-3,1-3 0,-1 3 0,1-4 0,-1 5 1,1 1-1,-1 0-18,1 0 1,-6 0 84,0 0 251,-8 0-205,5 0 0,-7 0 6,5 0-63,-4 0 10,5 0 1,-7 1 0,0 5 107,0 5-151,0 4 0,0-4 35,0 0-10,0 0-13,0-2 1,0 5-19,0-3 36,0-3-96,0-1-1,0 0 79,0-5-352,0 5-186,0 1-217,0-6 721,7 5 0,3-14 0,6-3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31.78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60 77 8003,'-16'0'-103,"1"0"-281,0 0 543,6 0 1,4 0-131,10 0 1,11 0 0,7 0 29,1 0 0,4 0 1,-6 0-1,1 0-127,5 0 1,1 0 0,3 2 0,2 1-88,2 3 1,4-1 0,-2-5-1,1 0 48,4 0 1,-4 0 0,2 0 0,-1 0 37,-1 0 0,4 5 0,-6 0 1,1-2 7,-1-1 1,-6 3-1,-7 0 1,-2-1 152,-3-3 0,-2-1 1,-2 0 22,0 0 0,-5 5-44,1 0 1,-6 1-26,5-6-44,-7 0-23,4 0 1,-19 0 19,-3 0 0,1-6 0,4 1 0,-2 0-24,-1-2 1,2 6-1,1-6 1,-2 2-6,-1 0 1,2-5 0,1 3 0,-2 0 3,-1 0 0,2 0 1,1 4-1,-2-4-1,-1-1 1,3 4-1,-1-3 20,-1 1 1,1 2 0,-1-4 97,1 1 0,6 2-7,-5 5-49,7 0 1,8 1-37,10 5 1,4-3 0,-4 5 0,0-1 0,1-3 1,-1 2-1,0 1 1,1 0-6,-1 0 1,0 3 0,1-3 0,-1 0 5,0 0 0,1 4 0,-1-2 13,0-1 1,-5-1-1,-1-5 1,-1 1 182,1 2-71,-6 1 1,2-1-40,-10 0 1,-3 5-1,-8-3-32,1 1 1,5-4-1,0 2 5,-2 1 1,-2-3 0,-1 4-127,0-1 1,4 3 0,1-5-741,-2-1 806,5-3 0,1 6 0,6 2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32.84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23 153 8028,'-11'0'-649,"1"0"0,8 0 672,2 0 1,7 0 0,9 0 0,-1 0 61,0 0 0,6 0 0,1 0 0,1 0-37,5 0 1,1 0 0,1 0 0,1 0-65,-1 0 0,1-5 0,0-2 0,-2 1-37,-4-1 1,9 0 0,-3 4 0,1-2 32,0 1 0,4 1 0,0-1 0,-2-1-41,-2 2 0,-1 1 0,-2 2 0,-2 0 75,-2 0 0,-6 0 1,2 0 66,-4 0 1,-7 0 17,0 0 30,-7 0-55,4 0-138,-7 0 71,-13 0 0,4-2 1,-8-1-16,5-2 0,2 0 1,-5 3-3,-1-3 1,1 2-1,0-6-12,-1 2 1,1-3 0,0 3 7,0-1 1,-1 4 0,3-2 0,1 0 5,1 1 1,6 0-31,-5 5-37,7 0 23,-4 0 0,9 0 0,3 0 29,5 0 0,4 0 0,1 0 17,0 0 0,1 0 1,-1 0-1,0 0 22,0 0 1,1 5-1,-1 0 38,0-1 0,1 3 57,-1-2 1,-5 5-31,0-5 1,-6 7 11,1-2 1,-5-1 0,-5-1 0,-4 1 22,1-1 0,-6 1 0,4 3-113,-4-2 1,-1-2 0,1 4-7,4-2 1,2-6-1,4 3-1027,-1-1 1030,0-4 0,-2 12 0,-1-6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38.59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46 598 8028,'-15'8'0,"5"-1"0,1-5-424,3 3 264,1-3 1,6 5 276,4-7 1,-1-7 0,8-2-1,3-1-12,4 0 0,3 0 0,-3-7 1,3-2-219,1-2 1,3-4-1,5 3 1,1 0 55,4 0 0,-4-4 1,5 2-1,-1-1 32,0-2 0,5-6 1,-4 9-1,0-1-33,1-1 0,1 8 1,-7-4-1,-3 1 34,0 1 0,-5-1 1,0 6-1,-2 1 3,-3 4 1,-4-3-1,-3 4 1,-4-1 131,-1 0 0,3 5 0,-3-4 17,2 2 1,-6 0-99,2 2-28,-3 4 0,-9-6 1,-3 7-7,-4 0 1,-1 0-1,0 0 1,-1 0-21,1 0 1,0 0 0,-1 0 0,-1 0 17,-3 0 1,3 0 0,-3 0-1,3 0 6,1 0 0,1 5 0,0 0 1,-1-2-4,1-1 1,1 0-1,3 1 13,0 2 25,1 0 84,2-5-40,1 0 0,19 0 1,3 0-69,2 0 0,0 0 0,0 0 0,2 0-47,1 0 1,2 0 0,-3 0 0,3 0 10,2 0 1,-5 0 0,1 0-1,-3 0 21,-2 0 1,1 0-1,-1 0 1,0 0-4,1 0 1,-6 0 120,0 0 1,-7 2-19,3 3 0,-5 4 1,-1 6-13,0 0 0,-1 1 0,-3-1-69,-1 0 1,0-4 0,3-1-1,-1 2-7,-2 1 0,0 3-708,5-1 700,0-7 0,0 6 0,0-5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40.03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16 827 7801,'-7'9'-1406,"6"4"1501,-6-11 1,7 3 0,0-10 0,1-4-26,5 1 0,0-6 0,6 4 0,-2-4-53,2-1 0,2 0 0,1-2 1,1-4-6,-1-4 0,5-4 0,2-2 0,1 1-11,-1-1 0,5 0 1,-2-1-1,4-4-51,2-4 0,0 0 0,-1 1 0,-1 2-10,-3 3 1,3 2 0,-6 1 0,1 2 23,-3 4 1,-4-3 0,-2 8 0,-2 1 26,-2 2 1,1 2-1,-6 0 108,3-1 1,-6 6 123,2 0-82,-3 0-123,-2 1 0,-2 2-17,-3 7 0,-3 2 0,-8 1-52,1 3 1,-5 5 0,-1-2 24,3-1 1,1 4-1,1-7 1,1 1 7,0 0 1,-1-2 0,1 4 0,0 1-27,-1-1 0,1-4 0,0 2 35,0 1 1,-1-5 8,1 3 81,6 4-44,-4-8 1,18 6-8,0-7 0,7 0 0,3-2 0,1-1-48,-1-2 0,0-5 0,0 3 1,1 0 6,-1 0 1,5-5-1,1 4 1,-4-2 3,-5-1 0,1 6 1,-2-3-1,2-1 3,3 1 1,-6 4-1,0-2 52,2-1 0,-4 5 0,3-3 45,0 3 0,-2 2 0,0 2-40,-3 3 0,-1 4 0,-3 6 0,2 0 43,1 1 0,0 1 0,-5 1 0,0 3-50,0-3 0,0-1 0,0-1 0,0-1-164,0 0 1,1 1-239,5-1 0,-3-1-393,7-4 749,-6-3 0,9-7 0,-4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45.25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306 1055 7412,'-10'-2'-61,"0"-3"1,6-3-1,-1-8 1,4 1 103,1 0 1,0-7 0,0-4 0,0-3-53,0-1 0,0-8 0,-2-1 0,-1-2-18,-3 0 0,1 1 0,4-5 1,-3 3 0,-1 1 1,-5 0-1,3-3 1,0 1 3,0 3 0,1 0 1,2-2-1,-1 3 9,2 1 1,-4 3-1,2 4 1,1 2-6,3 4 0,1-3 0,-2 8 104,-3 1 1,3 2-75,-3 2 164,-3 6 0,4 4-146,-6 10 0,5 2 0,-4 5 0,3-2-15,2 2 1,1-3 0,-1 1 0,-2 2 10,-3 2 0,6 1 0,-4 0 0,2 0-53,0 1 0,-2-1 1,3 0-1,-1 1-14,2-1 1,-4 0 0,0 1-39,-1-1 0,3 0 50,-5 1 1,6-6 0,-3-2 135,1-1-101,4-2 0,-5-7 1,7-3 45,0-5 0,2 2 0,1-3 0,2 0-28,-1-3 1,2-6 0,1-1-1,0 2-15,0 2 0,3 0 0,-3-1 0,0-3-23,-1 3 0,0 1 0,-5 1 90,4 1 1,-1 1 72,6 4 1,-5 3-40,5 7 1,1 0-61,4 0 1,0 0-1,0 0 1,1 0-34,-1 0 1,-5 0 0,0 0-1,2 2-7,2 3 1,-4-2-1,0 6 1,1 0-72,-3-1 0,4-3 1,-5 4-160,1-3 0,1 1 1,3-3-7,-2 1 0,-5 0 226,5-5 0,-6-7 0,2-1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46.93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536 995 7070,'-8'-7'-232,"2"-3"0,0-3 0,-1-3 258,-2 1 1,4 0 0,-3-2 0,-1-2 10,1-2 1,-2-1 0,-6 4 0,1-4-18,0-2 1,-1-2 0,1-4 0,0-3-41,-1-2 1,-4-3-1,0-6 1,1 0-70,2-4 1,1 4 0,1 3-1,2 0 24,2 2 1,-2 2 0,3 6 0,-2 2 77,1 4 1,-2-3-1,3 8 1,-2 1-29,2 2 1,-4 2 0,5 0 0,1-1 96,3 1 1,-4 0 23,-1-1 1,2 8-14,-3 3-87,8 3 0,-4 9 1,7 3-1,0 4 8,0 1 1,-5 0-1,0 1 1,2-1-31,1 0 0,2 0 0,0 1 0,0-1 13,0 0 1,0 6-1,0-1 1,0-1 2,0-2 1,0-2-1,0 1 4,0-1-121,0 0 32,0-6 0,0-4 0,-2-9 72,-3-1 0,3-7 0,-3 2 0,4-3 7,1-3 0,-6-4 0,1-1 0,2 3-4,1 1 0,2-4 1,0 1-1,0 1 36,0 2 0,0-3 0,0-1 56,0 3 0,0 1 122,0 1 1,2 8-103,3 3 0,4 3 0,6 2-34,0 0 1,-5 0-1,1 2 1,0 1 66,3 2 1,1 7-109,1-2 0,-1-1 19,0 1 1,-4-5 0,-1 4-77,2-3 0,-4 1-381,2-2 411,1-3 0,-3 5 0,-1-7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48.14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322 1149 7814,'0'-10'-572,"-2"-1"0,-1-1 624,-2-1 0,-1-8 0,6-1 0,-1-2-13,-4-3 0,3-3 0,-5-6 1,2-3-80,0 0 1,-7-6 0,3 3-1,-1-6 13,0-3 0,0 0 0,-5 4 0,1-3-14,4-1 1,-4 2 0,6 5-1,-3 1-12,1 1 1,2-4-1,-4 10 1,3 2 60,3 2 1,-1 3 0,3 3 0,-1 6 39,2 3 1,-1 7 0,1-1 25,-2-1 0,-2 6 29,2 1-83,3 3 0,-5 4-62,7 3 1,0 3-1,-1 7 1,-3 1 26,-1-1 1,0 0 0,5 1 0,0-1-22,0 0 1,-2 6-1,-1-1 1,-2-1 32,2-2 1,1-2 0,2 0 0,0 1 15,0-1 0,0 0 10,0 1-21,-7-8 1,4-1-1,-6-9-2,2-3 1,2-5 0,5-9-2,0-1 1,0-1 0,0 4-1,0-1-18,0-3 1,0 1-1,0 3 1,0-2-7,0-1 1,0-1-1,0 6 1,0 0 14,0-1 0,0 6 0,0 0 96,0-2 0,7 5-24,3 2 1,-1 4 0,1 1-23,2 0 1,-4 0 0,3 1 36,0 4 1,3 2 0,1 5-1,-1-2-45,-4 2 1,4-3 0,-6 1 0,3 0-7,-1-1 0,-5 4 0,3-3-244,-1 4 1,5-5 217,-2-4 0,4 3 0,1 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1:49.05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460 1026 7923,'-5'-10'-176,"0"0"0,-6 0 1,6-6-1,0-1 34,-2-3 1,4 1 0,-7-6 0,0-2 215,1-2 1,-5-2 0,4-1 0,-5-4-61,-6-5 1,4 2 0,-3-2 0,3-1-32,2-3 1,-6-4-1,1 0 1,1 3 20,2 2 0,4-2 0,1 10 0,1 2-33,0 2 0,2 3 1,1 1-1,-1 5 12,1 1 1,-1 1 0,-3 6 28,2-1 0,7 6 0,-4 2 0,2-1 43,-1 1 1,0 4 4,1-1-46,3 4 1,-5 7-1,7 5-69,0 2 1,0-3 0,0 1 0,0 0 41,0 3 0,0 1 1,0 1-1,0-1-67,0 0 1,-5 1 0,0 1 0,1 1 35,3 3 0,1-1 0,0-4 15,0-1 0,0 0-60,0 0 52,-7-6 1,5-4 17,-3-10 1,3-4 0,2-6 64,0 0 1,0 0 0,0-1-1,0 1 37,0 0 0,0-8-27,0-2 0,0 3 0,0 1 37,0 4 0,2 4-14,3 3 0,4 3 0,6 7-5,0 0 0,1 0 0,-1 0-61,0 0 1,1 0-1,-1 0 1,0 0-29,1 0 1,-6 0-1,0 0-72,2 0 0,1 0 87,3 0 0,-8 0 0,-1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3:34.89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1188 149 7494,'16'5'0,"1"1"0,-1-2 0,1-3-71,-1-1 348,-7 0 1,6 0 277,-4 0-493,-4 0 1,-1 0 0,-12 0 0,-5 0-78,-3 0 0,-3 0 0,1 0 0,-3 0-58,-3 0 0,-1-5 0,-7-1 0,3 3 44,-2 1 1,-3 2-1,-2-2 1,-3-1-100,-1-3 0,-6 1 0,3 3 0,1-2 89,0-1 0,-4-1 1,3 6-1,1 0 16,0 0 0,-4-5 1,5-1-1,1 2 13,-2 3 0,5 1 0,-4 0 0,5 0 24,1 0 1,1 0 0,3-2 0,2-2 1,-3-1 0,7-1 0,-1 6 1,2 0-10,0 0 0,0-2 0,5-1-6,1-3 1,5 1 0,0 5 7,-2 0 1,4-6 18,-2 1 0,7-3-55,-1 3 0,3 1 0,4-5 0,3 2-21,6 3 1,4 2 0,1 2-1,-1-2-2,-4-3 1,9 3 0,-3-4 19,1 5 1,0 1 84,-1 0 1,-1 0 212,1 0-190,-8 0-62,-2 0 1,-9 1-1,-3 3-23,-6 2 0,2-1 0,-2-5 0,0 2-6,2 3 1,-6-3-1,4 6-34,-4-1 0,4-5 0,0 3 0,-2-1-27,-1 1 0,3-3 0,2 6 1,0-3-5,-1 1 0,7 1-19,-3-2 1,4-1 152,2 7 1,0 0-1,2 4 1,2-2-3,1-3 0,6-4 0,-3 5 0,1 0-85,4-2 0,-4 4 0,2-6 1,2 1 30,1-1 0,3 6 0,-1-4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3:36.52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1105 66 7982,'11'0'-685,"0"0"1000,-8 0-288,5 0 0,-21 0 0,-5 0 26,-6 0 0,-4 0 0,-5 0 0,0 0-63,0 0 1,-5 0 0,-2 0 0,-1 0 16,1 0 0,0 0 0,3 0 0,-1 2-21,1 3 0,-3-3 1,-1 4-1,1-5 21,0-1 0,-4 0 1,5 0-1,3 0-91,1 0 0,2 0 1,0 0-1,0 0 22,0 0 0,2 6 0,2-1 1,3-1-8,2-2 1,2-2 0,6 0-25,-1 0 1,6 0 2,0 0 1,8-2 3,-3-3 0,6 3 19,6-4 1,3 3-1,7-1 4,1-1 1,-1-6 0,1 5 0,-3 1 8,-3-3 1,4 6 0,-6-5-1,2 2 61,0-1 0,-5 1 0,3 3 369,-2-4-112,-1 4 1,-8-5-72,-4 7 0,-3 0 1,-7 2-62,-1 3 1,6-1 0,0 5-57,-2-1 0,-1 4 0,-3-2-56,1-1 0,6 0 0,3-5 1,2 3-50,-1 2 1,-5-4 0,6 6 24,1 2 1,2-4 0,2 2-13,0 2 1,2-4 0,4 2-53,5 2 0,1-4 0,1 1 0,-2-1-173,2 0 1,2-5 0,1 3 240,1 0 0,-1-5 0,1 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00:07.987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8 132 6906,'-7'0'245,"7"0"1,7 6-1,10-1 1,-1-1-330,1-2 0,1-2 1,2 0-1,4 0 75,2 0 0,1 0 0,6 0 1,-2 0 24,-3 0 1,7 0 0,-4 0 0,0 0-126,0 0 1,4 0 0,-8 0 0,3 0-99,-3 0 0,-3-6 0,-8 1 0,1 1-225,-1 2 432,-6 2 0,4 0 0,-5 0 0</inkml:trace>
  <inkml:trace contextRef="#ctx0" brushRef="#br0" timeOffset="483">91 380 6541,'16'0'67,"1"0"1,-1 0 0,1 0 0,-1 0 8,1 0 1,5 0 0,2 0 0,-1 0-63,1 0 1,-2 0 0,-4 0 0,3 0-110,1 0 0,5 0 0,-5 0 0,-2 0 13,-2 0 0,-1 0 0,-1 0 0,1 0-98,-1 0 1,1 0-1,-1-2 180,1-4 0,-1 4 0,-6-5 0,-3 7 0</inkml:trace>
  <inkml:trace contextRef="#ctx0" brushRef="#br0" timeOffset="1016">618 50 7759,'0'-11'-215,"0"0"0,-2 7 90,-3-1 0,3 1 0,-5 0 542,0-1 211,5-1-498,-6 6 0,8 2-186,0 4 1,2-3 0,4 7 0,3-1-16,0 0 0,6 0 1,-4 4-1,3-2-33,3 2 1,-1-4 0,1 2 0,-1 0 52,1-2 0,-1 4 1,1-6-131,-1 2 0,1-3 1,-1 3 92,1-2 0,-6 4 0,-2-3 83,-2 1 0,-1-4-56,-6 6 0,-2 0 0,-2 6 99,-1-1 1,-6-5 0,3 0-1,-1 2-41,-4 2 0,4-1 1,-2-1-1,0-2 5,2 2 1,-6 2 0,6 1-1,-2 1-9,0-1 1,6-5 0,-6 0-6,-2 2 12,6-6 0,-8 8 0,6-6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3:48.65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116 479 6088,'7'9'-53,"-3"-1"1,7-10-152,2-4 204,1 4 0,3-12 0,-1 5 0</inkml:trace>
  <inkml:trace contextRef="#ctx0" brushRef="#br0" timeOffset="923">1 199 6816,'16'0'0,"2"0"427,4 0 0,4 0 0,7 0 0,0 0-278,0 0 1,7 0 0,4 0 0,4 0 13,1 0 0,4 0 0,-1 0 0,-5 0-26,1 0 0,-6 0 0,0 0 0,-2 0-183,-3 0 1,-8 0 0,-3 0 0,-2 0-3,-4 0-1702,-2 0 1331,-1 0 1,-15 0 0,-8 0 155,-7 0 1,-9 5-1,0 1 263,2-3 0,-13 7 0,-2-1 0</inkml:trace>
  <inkml:trace contextRef="#ctx0" brushRef="#br0" timeOffset="1255">67 430 7467,'-17'7'-494,"6"-5"1008,0 3 1,9-3-249,2-2 1,8 0 0,8 0 0,2 0-33,4 0 1,4 0 0,7 0 0,0 0-32,0 0 0,2 0 1,1 0-1,5 0-70,1 0 0,0 0 1,4 0-1,-4-2-43,-2-3 0,4 3 0,-4-4-119,3 5 39,-7-7 1,3 6 0,-10-3 0,-3 3-88,-3 2 1,1 0 0,-4-2-681,2-3 1,-5 3-953,-6-4 808,-8 5 0,-3-5 901,-11 1 0,-3-1 0,-3 6 0</inkml:trace>
  <inkml:trace contextRef="#ctx0" brushRef="#br0" timeOffset="1763">759 50 7776,'-6'-11'0,"-1"2"288,-2 2 1,3 0 1077,-5 1-925,0 4 0,0-5-250,0 7 1,10 2-1,-1 3-46,5 6 1,10-2-1,-2 2 1,4 2-122,1 2 1,3 0-1,1-3 1,4-1-148,1 2 1,3 0 0,3 0 0,-2-2 73,-1 2 0,-8-4 0,4 0 0,-4 0-13,-4 0 0,5-3 1,-11 3-63,5-2 0,0 1-22,-4-3 0,-4-1 0,-9 5 69,-3-2 0,-4 1 0,-8-5 10,1 3 0,-1 5 0,1-4 1,-1 2-1,1 4 54,-1 2 0,-1-4 0,-2 0 0,-2 1 2,2 3 0,-4 2 1,2-1-1,0 1 44,-2-1 0,6 1 1,-4-1-1,3 1-36,3-1 0,-1 0 0,1 1-367,0-1-662,6 1 597,3-1 435,7-6 0,0-10 0,0-10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4:06.74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81 924 7633,'-9'0'181,"2"-2"-545,7-3 1,0 1-376,0-7 739,0 7 0,0-10 0,0 5 0</inkml:trace>
  <inkml:trace contextRef="#ctx0" brushRef="#br0" timeOffset="2750">114 941 5790,'-7'-10'303,"5"3"0,-7 7-201,3 0-23,4 0-10,-5 0 53,7 0 292,0 0 0,0-7-387,0-4 0,0-4 0,0-1-35,0-1 0,6 1 39,-1-1 1,2 6-1,-3 0 28,2-2 1,1 1 0,-3-1-52,1 2 1,1 5-1,-5-3 1,3 0-21,2 0 0,-1 3 0,-5-5 1,2 0-12,3 2 0,-3 0 0,4 3 11,-5-5 1,-1 2 7,0-2 1,-1 8 0,-3-5 8,-1 1 0,-3 5 0,5-5 0,-5 1 10,-1 1 0,5-2 0,-3 3 22,0-2 0,-2-6-11,-8 1 1,6 1-20,0-1 1,7 6 0,-1-6-11,3-2 0,4 4 0,2-2 1,1-2 0,8 4-1,-2-2 0,-2 2 4,2-2 0,-5-2 1,5 6-1,0-2-13,-2-4 1,5 4 0,-5-2-9,1-2 1,2 4 0,-6-2 16,-2-2 1,-3-2 1,-1-1 0,0 5 0,0 0 0,0-2 1,0 4-1,0-2 1,-1 0 5,-5 2 1,4-1-1,-5 7-4,0-3 0,3 1-2,-7 5 0,2-2 1,-4-2-47,2-1 1,7-3-129,-1 3 142,3 3 1,2-13 11,0 4 1,0 2 6,0-2 1,0 6 23,0-6-30,0 7 0,0-5-18,0 4-81,0 3 77,0-6-4,0 8-6,0 0 46,-7 0 0,-2 0 3,-8 0 1,6 0 10,0 0 1,0 6 11,-5-1 46,6 1 0,1-1-6,4 1-40,3-1 1,-4-5-20,12 0 1,-2-5-1,7-3-8,1-1 0,-2 4 1,1-6 3,1-2 1,-2 6 0,-1-1 0,0 3-1,0-1 0,-5-1 0,3 3 62,0-1 0,-3-2 55,7 1 0,-5 4-24,5-3 1,-6 3 0,4 4-28,-2 3 0,-1-1 1,-4 5-74,3-2 0,-3 1-9,4-3 1,1-1-1,0 5-202,2-2 0,-3-1-137,5-6 1,-6 0 12,6 0 0,0 0 345,6 0 0,-6 0 0,0 0 0,0 0 0,5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4:10.90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17 907 7634,'-10'0'-421,"3"-8"396,7-3 1,0 2 0,0-2 124,0-2 0,0 4 0,0-2-67,0-2 1,6-1-1,1-1 1,0 2-16,1 2 1,3 6 0,-4-6-1,2 0-40,4 2 0,2-6 0,1 6 0,1-2 3,-1 0 0,-5 2 0,0-4 0,2 4-3,2 1 0,-5-3 0,0 4 0,-1 0 0,-2-2-35,0 0 0,4 3 54,-5-5 1,-1 0 1,-5-5 0,0 5 1,0 0-1,-1 0 4,-5 1 0,2-2 1,-5 4-1,0-1 1,0-4 65,-4-1 0,4 3-26,-2 0 0,7 0 0,-3-4 14,0 4 0,5-4 0,-4 4-40,5-3 0,2-3 0,3 1 1,3-1-1,3 3-23,2 3 1,1-4 0,0 6-24,-2 0 0,-2-6 0,4 6 1,-2-2 11,2 0 0,-4 5 0,2-5 9,2-1 0,0 2 0,-1 1 1,-1 0 11,2 0 1,-4 3-32,2-5 1,-5 2 0,3-4-39,-2 2 1,-1 6-42,-6-6 79,0 0 0,0 0 1,-2 2 46,-4 2-14,-3 1 0,-7 6 1,-1 0-28,1 0 0,5 0 18,0 0 1,7-2-1,-3-1 22,0-3 0,3 1 238,-7 5-136,7 0-69,-3 0 0,7-2 55,0-4-30,0 4 0,2-5-35,3 7 0,4 0-15,8 0 1,-1 0 0,1 0-16,-1 0 0,-5 0 0,0 0-22,2 0 1,-6 2-7,-1 3 0,-2-3 1,-1 6 9,3-1 1,-1-3 2,-5 7 0,-5 0 0,-1 5-40,3 1 0,-5-1-101,3 0 1,-3-1-1,5-2-331,-3-2 1,1-6-233,5 6 707,0-7 0,0 3 0,0-7 0</inkml:trace>
  <inkml:trace contextRef="#ctx0" brushRef="#br0" timeOffset="1160">478 1418 7669,'9'-8'-29,"-3"-3"0,-4-3 0,-2-3 0,2 3 133,3 3 1,-3-4 0,5 4-69,1-4 0,-5 4 0,6 0 1,1 0 32,-1 2 0,2-4 0,5 6-92,1-2 0,-1 3 1,1-3-1,-1 2-7,1 3 1,-1 2-1,1 2 1,-1 0-1,2 0 19,4 0 1,-3 0-1,3 0 8,-4 0 1,-2-1 0,1-3-1,-1-2 0,1 3 1,-1-4 0,1-1 0,-1-1-3,1-4 0,-1 4 0,1-2 0,-1-2 1,-5 4 0,-2-2 44,-1-2 0,-3 4-10,-5-2 1,0 0 57,0-5 0,0 5 0,0 0-50,0-2 0,-5 4-1,-1-2 0,1 5 1,5-5-16,0-2 1,7 4 2,4-2 0,4 6-2,1-6 1,1 5-6,-1-5 0,-3 6 0,2-4-32,3 1 1,2 1 0,-3 3-18,-1-1 1,-5-1-1,0 6-590,2 0 355,-6 0 216,1 0 0,-8-2-8,0-3 1,-8 3 164,-3-3-130,-3-5 0,3 9 45,0-5 1,5-1 0,-5 1 54,-2 3 0,4 1 0,-2 0 375,-2-3-196,6 3-242,0-6 0,8 8-17,5 0 1,-2 2 0,7 2 0,1 1-38,3-1 1,2-2 14,-1-2 19,1 7 0,-1-5 0,1 3-31,-1-3 1,-5-2 0,-2 2-12,-2 4 0,1-5 0,-5 7-4,3-1 1,-1-3 48,-5 7 1,-1-6-8,-5 6 1,2-2-1,-5 4 1,0-2-36,0 2 1,4 0-1,-5 0-281,3-2 0,-4 0-669,6 5 995,-8 1 0,11-8 0,-5-2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4:18.37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429 858 7029,'-16'0'-407,"7"-2"1,1-2-1,3-3 565,-1-2 0,1 3 0,5-5 1,-2-1 299,-3-3 1,3-2-208,-4 1-284,4-1 0,2 1 103,0-1 0,2 3 0,2 1 9,1 2 1,3 7 0,-5-3-324,3 0 0,1 3 176,-1-7 0,-3 2 14,8-2 47,-7-4 1,-2 12-1,-9-7 1,-3 1 35,-2 0 0,2 5 0,-1-3 0,-1 2 21,-3-1 0,-2-5 0,3 4 0,1-2 0,2-2-13,-2 1 0,0-4 0,1 5 0,2-2 143,3 0 0,0 0-96,1-6 0,4 1 1,-3-1-46,3 1 1,2-1 0,0 1-42,0-1 1,0 1 0,2-1 9,3 1 0,-3-1 0,4 1-29,-4-1 0,-2 6 1,0 0 55,0-1 0,-2 2 0,-2-1 16,-1-1 0,-3 4 0,5 1-23,-3 0 1,-5 3 0,4-5-123,-2 1 109,-2 3 0,0 3-36,0-3 1,5 3-1,-5-4-145,-2 5 0,4 1 104,-2 0 1,2 1 0,-4 3-40,2 1 1,0 6-45,-5-5 123,7 7 1,-1-6 32,5 4 0,3-2-10,-3-3 15,3-4 0,2-2 8,0-11 1,0-4 7,0-2 1,0 1 0,0 0 13,0-1 1,0 6 0,0 0 42,0-2 1,0 4-1,2 0 12,3 2 1,-3-1-63,3 3 1,-1 3-15,2-4 1,-3 5-1,8 2-10,2 5 1,-4-4 0,2 5 0,2-1-13,2-1 0,-4 1 0,0-5-159,1 5 0,-2-4 1,1 3-88,1-3 1,-2-2-1547,1 0 1789,-8 0 0,-3-7 0,-9-2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4:19.61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561 725 6148,'-9'0'141,"1"0"0,3-1 1,-2-3-1,-1-3 0,-1-1 4,0 1 1,4-4-1,-5 4-72,3-3 1,-4-1-1,4-5-63,-2-1 1,5 1-1,-2 0 1,3-1-27,-3 1 0,4-1 0,-3 1-17,3-1 0,2 1 1,0-1 32,0 1 1,0 5-92,0 0 1,2 7 16,3-2-153,-3 5 179,6 1 1,-7-6-99,5 1 1,1-3 6,4 3 1,-5 3 112,-12-3 0,3 3 0,-8 2 0,-2-2 78,-2-4 0,-1 5 0,-1-5 7,1 4 0,-1 2 0,-1 0-14,-4 0 0,9 0 0,-3 0 0,1 0 88,0 0 1,-1-7-91,-1-4 0,8 2 0,4-2-2,3-2 0,2 4 1,0-2-7,0-2 0,0 4 0,0-2 0,2 0 11,3 2 1,-3-6 0,3 4 1,-3-4-28,-2-1 0,0 5-21,0 0 1,0 5 0,-2-3-8,-3 2 0,-4-4 5,-8 5 1,3-1 0,1 3-46,2-1 0,5-1 1,-5 6 7,-1 0 0,2 0 1,1 2-1,0 2-25,0 1 1,3 1 24,-5-6 0,8 2 30,-3 3 1,3-3-1,-1 5 31,-2 1 1,1-5-93,5 8 77,0-7 8,0 11 0,-2-13 1,-2 1 13,-1-6 1,-1-1-1,6-7-12,0-2 1,-1 4 3,-5-2 0,4 0 0,-3-6 36,3 1 1,-4 5 0,1 0 64,1-2 1,2 4 0,2-2 128,0-2-216,0 6 32,0 0 1,2 5-141,4-4 1,3 4 77,7-3 0,-5 3 1,0 2 17,2 0 1,-4 0-135,2 0 1,-5 0-342,5 0 0,-7 2 0,-1 2 453,-6 1 0,-7 1 0,-6-6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4:25.68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677 165 7160,'0'-11'269,"0"0"0,-2 7-258,-3-1 1,3 1 0,-6 0-70,1-1 0,-2-1-57,-8 6 1,1 0-1,-1 0 68,1 0 1,5 0 0,0 0-1,0 2 8,2 4 1,-6-4-1,6 5 1,-2-2 4,0 1 1,6-1 0,-5-3 0,1 2-22,0 1 1,4 3 3,-6-3 0,5-1 118,-5 7 0,6-7-53,-6 1 5,7-3 0,-11-2-39,4 0 1,2 0 0,-2 0 3,-2 0 0,4-6 0,-2 1 36,-2 1 1,4-3 0,-2 1 26,-2 3 1,4-5 0,-2 3-9,-2 1-41,6-5 1,-8 7-3,4-3 1,2 3 24,-2 2-132,8-7 1,-7 5 74,5-4 0,1 4 17,-7 2 0,6 0 3,-6 0-2,7 0 16,-3 0 1,5-1 4,-3-5 0,3 2 1,-4-6-7,4 6-35,2-3 0,0 5 0,2-2-35,4-1 61,-4-8 1,5 9 49,-7-7 7,7 7 75,-5-10-122,5 12 1,-7-7 69,0 3 609,0 4-452,0-5 1,-1 7-115,-5 0 0,2 2 0,-7 2-29,-1 1 0,2 6 0,1-4 0,0 1-129,0-1 0,0 0 0,-4-3-12,2 2 1,5 1 32,-5-2 0,6-3 1,-4 6 2,1-1 1,3-5 1,5 7 40,0-4 1,7-1 14,4 7 0,-3-6 1,-1 5-19,0-3 0,-5 0-3,4-1 0,1-3-1121,-2 8 1108,1-7 0,-6 11 0,0-6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4:26.97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495 17 6091,'-11'-2'630,"0"-1"-439,-1-3 1,2 1 0,0 5-113,-3 0 0,4 0 0,-2 0-12,-2 0 1,4 0 0,-1 2 6,3 3 1,-4-1 0,6 7-106,1 1 0,2-2 1,2 1-32,0 1 0,0-2 1,0 1 43,0 1 0,0 3 6,0 2 0,0-1 13,0 1-7,0-8 3,0 5 1,-7-10 0,-4 5 10,-4-2 0,0 1 0,3-5 0,1 3 1,-2-2 1,-2 3 0,-1-2-26,-1-1 0,6 3 17,0-1 0,2 1-31,-2-1 1,2-4 0,5 5 27,-1 0 1,-1-3 0,4 5 0,-1 0-1,-3 0 1,1-3 6,5 5 1,-6 0 2,1 5-47,-1-7 1,4 1-45,-3-5 1,1-3-43,-7 3 1,6-3 0,-4-4-92,1-3 1,3 1 146,5-7 1,0 0 0,0-5-34,0-1 1,0 6 0,0 0 166,0-1 1,0 2 247,0-1 439,0 8-493,0-5 1,0 16-180,0 3 1,-6 3 0,-1 3-90,-2-1 1,5-5 0,-3 0-10,0 2 0,3 2 0,-5 1 17,1 1 1,3-6 87,5 0-98,0 0 0,2-2 14,3-4 0,4-3-37,8-2 1,-1 0-147,1 0 0,-1 2 180,1 4 0,-8-5 0,-2 7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4:28.13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528 0 7236,'-16'0'-488,"-1"0"530,1 0 0,-1 0 0,1 0 49,-1 0 1,1 0 0,-1 2-82,1 3 1,1-1 0,2 5 63,2-1 0,2 4-46,-2-1 1,2 4-54,4 2 0,3-1 1,-4 1 56,4-1 1,2 1 0,0-1 0,0 0 43,0 1 0,0-6 0,0 0 45,0 2-25,0-6 1,-5 8-99,-1-4 1,1-2-36,5 2 1,-2-7-1,-3 1-5,-6-3 0,1 3 0,-1 1 0,-1-2 6,-3-3 1,4 5 0,0-1 27,-2-1 0,-1-2 0,-1 0-47,4 3 1,2-3-217,3 4 235,4-5 1,-7-1 74,4 0 0,3 2-18,-4 4 1,3-3-60,-3 8-5,4-7 12,-5 3 0,5-7-22,-3 0 1,1 0 0,-7 0-1,-2 0 1,6-2 0,0-1 40,-1-3 1,5-5 0,-6 4 51,1-2 387,3 5-73,5-3-286,0 7 1,0 2 0,0 3-1,0 6 57,0 4 1,0-4 0,2 0-78,3 2 0,-3 1-22,3 3 1,-3-6-32,-2 0 1,0-6 39,0 6-197,0-7 1,8 3 38,2-7 1,0 0 0,1 0-201,1 0 1,-2 0-1,1 0-404,1 0 727,-4 0 0,6-7 0,-4-2 0</inkml:trace>
  <inkml:trace contextRef="#ctx0" brushRef="#br0" timeOffset="1346">1319 577 7665,'0'-9'18,"-5"3"0,-2 10 0,-1 3 15,1 3 1,-4 1-1,4 5 1,-2 1-50,-4-1 0,4 1 0,-2-1-60,-2 1 105,5-1 1,-6 1 0,3-1-232,-4 0 0,4-1 0,2-2-50,2-2 0,-4-6 165,5 6 0,-1-5 114,1 5 0,3-7 23,-8 1 0,5 2 82,-5-1 0,6 5-154,-6-6 1,7 3 17,-1-3 0,3-1 0,4 5 73,3-2 0,-1 4 1,7-3 36,2 1 1,1 0 0,1 4-2,-4-2 1,2-6 16,-8 6 1,1 0-78,-6 6 0,0-6 0,0 0-32,0 2 1,-8-6-1,-1 0-65,0 1 1,-4-5-1,6 6 10,-2-1 1,-2 4 64,-6-1 0,6 2 0,2 0-5,2-2 1,-4 0 133,5 6-156,-7-8 0,10-2 6,-8-7 1,5 0-36,-5 0 1,6 0-48,-6 0 1,2-2 0,-4-1-116,2-3 1,5 1-73,-5 5 213,8-8 0,-5 5 185,8-8 16,0 7 359,0-3-395,0 7 0,0 1 0,2 3 217,4 2 0,-4 6-276,3-1 1,-3-1 0,0-1 0,1 0-17,3 0 1,-1-3 0,-3 3 81,4-2-198,-5 6 0,7-9 0,-6 5-892,3-2 644,-3-1 0,7-6 1,-5-2 327,1-4 0,1-3 0,-6-7 0</inkml:trace>
  <inkml:trace contextRef="#ctx0" brushRef="#br0" timeOffset="2237">973 1270 7424,'0'9'-171,"0"-2"504,0-7-292,8 0 1,1 0 0,5-2-172,-3-3 0,-1 3 0,-5-4-216,6 5 0,-2 1 0,0-2 346,-1-4 0,-3 4 0,3-5 0,1 7 0</inkml:trace>
  <inkml:trace contextRef="#ctx0" brushRef="#br0" timeOffset="3564">1896 874 7427,'11'-6'-649,"0"1"1634,-7-1-805,3 6 0,-14 0-193,-4 0 0,2 0 1,0 2-1,0 2 1,-1 1 0,5 6 0,-4-3 0,0-1-43,0 0 0,3 6 26,-5-2 0,7 4-7,-1 1 0,3 1 48,2-1 1,7 1 6,4-1 0,-1-5-16,1 0 1,-8-5 0,4 3 0,-1 0 27,-1 0 0,1-3 4,-6 5 0,-2-2 0,-2 4-35,-1-2 1,-2-8-3,1 3 0,-3 1 13,-7-1 1,5 5-37,0-6 1,5 8 16,-5-2 1,7-2 0,-1 2-17,3 2 1,2-4-1,0 2-1,0 2 1,0-4-1,0 2 10,0 2 0,6-4 0,-1 2 109,-1 2 0,-1-4 0,1 2-18,2 2 0,-1-4-24,-5 2 8,0 0-257,0 5 1,0-5 63,0 0 0,0-5-332,0 5 208,-7-7 1,3 3-47,-7-7 0,6 0 139,-6 0 1,5 0 163,-5 0 53,0 0 0,0 0 0,2-2 268,2-3 513,1 3-85,6-6-497,0 8 1,6 2-125,-1 4 1,2-3-1,-3 8 17,2 2 0,5-4 1,-4 0-191,2-1 0,-3 3 119,5-6 0,0 1-244,5-6-404,-7 0 235,6 0-55,-13 0 55,12 0 0,-5-8 69,8-3 0,-8 2 1,-2 0 269,1 2 0,-6-6 0,5 4 0</inkml:trace>
  <inkml:trace contextRef="#ctx0" brushRef="#br0" timeOffset="4894">2572 874 7901,'17'0'151,"-1"0"0,-1 2 0,-2 3-138,-2 6 0,0 4-4,5 1 0,-7 1 1,-3-1-17,-4 1 0,-2-1 1,0 1-7,0-1 1,-2-1 0,-2-2 0,-1-2 15,1 2 0,-3 1 0,-1 3 1,1-1 0,0 1 1,-6-3 0,4-1 0,0-2 33,3 2 1,-1 2 4,1 1 1,1 1-39,5-1 0,0-5 0,2-2-6,3-2 0,-1-1 0,7-4-2,2 3 0,1-1 54,3 7 1,-3 0 20,-3 5 0,2-5 1,-7 0-30,-3 2 1,-1-4-1,-2 2-25,0 2 1,2-4-1,2 2-11,1 2 1,1-4-1,-6 2-10,0 2 0,0 2-47,0 1 0,0 1 0,0-1-51,0 1 1,0-6 12,0 0 1,2 0-62,3 5 1,-3-5-56,3 0 92,-3-7 1,-2 5-134,0-4-64,0-3 192,0 6 1,-2-7 111,-3 5 0,-4-4 7,-8 3 0,6-3 36,0-2 0,6 0-54,-6 0 497,0 0 131,-6 0-324,8-7-90,2 5 0,9-5-110,3 7 1,4 1 0,8 3-73,-1 2 1,-5-1-1,0-5-13,2 0 0,2 0 0,1 0-85,1 0 1,-6 0-152,0 0 1,-6 0 131,6 0-14,-7 0-47,3-7-188,-7-2-93,0-8 1,0 1 442,0-1 0,-7 1 0,-2-1 0</inkml:trace>
  <inkml:trace contextRef="#ctx0" brushRef="#br0" timeOffset="6096">3182 808 7557,'0'-17'369,"0"1"1,2 7-52,4 3 1,3 4-91,7 2 1,1 0 0,-3 2-133,-3 4 1,2 3 0,-7 7 0,-3 1-15,-1-1 1,0 1 0,2-1 0,1 1 33,-1-1 0,-2 1 0,-2-1 0,2-1-151,3-4 1,-3 4 0,3-4 30,-3 3 0,0 1 0,2-2-165,1-2 0,1 0 1,-6 5 123,0 1 1,0-6 22,0 0 1,5 0 9,1 5 0,6-5 3,-1 0 0,-1-7 0,-1 3 0,-2 0 1,4-3 52,-5 7 1,5-5 0,-4 5 4,2 1 1,-3-2 0,5 1 1,1 1 0,-2-2 0,1-1-7,1-2 0,-3 4 0,1-4 0,-1 1-21,0-1 1,-5 0 0,3-3-1,-2 3-14,1 2 1,1-5 0,-3 3 5,1 1-711,1-6 248,1 5 0,-3-7 246,7 0 1,-7-2 0,3-2-29,0-1 1,-5-2 22,4 1 1,-5 2 422,-1-7 1,0 6-87,0-6 48,0 0-9,0-5 1,-1 6 270,-5 5 61,4 3-469,-5 2 9,7 0 1,2 7 0,1 4-16,3 4 0,5-4 0,-4 0-19,2 2 0,-5-4 19,2 2-205,3 0 148,-7 5 1,3-1 0,-9-2-65,-1-2 0,-2-7 30,1 1 1,2-3 8,-7-2 1,0 0 34,-5 0 0,5 0 0,2 2 0,0 1-83,-1 3 0,5-1-336,-6-5 0,7 2-780,-1 4 1220,3-4 0,9 5 0,2-7 0</inkml:trace>
  <inkml:trace contextRef="#ctx0" brushRef="#br0" timeOffset="7129">3611 396 7684,'9'0'573,"6"0"-378,-4 0 0,-2 2 0,0 3 0,0 6-100,0 4 0,-3 1 0,3 3 1,0 1-46,0 2 1,-3 0 0,3-6 0,0 1-5,0-1 1,-3 1-1,5-1-11,2 1 1,1-3 0,3-3-65,-1-5 1,1-4 0,-1-2-106,1 0 0,-1 0 0,1 0 115,-1 0 1,-5 0 0,0 0 61,2 0 0,-4 0-13,2 0 1,-7 1-1,1 5 223,-3 5 0,-2 4 0,0 1-171,0 1 1,2-1 0,2 0-1,1 1-9,-1-1 1,3-5 0,0 0 26,3 2 0,1-5 1,5-3-270,0-3 0,1 3 8,-1 1 1,1-1-1,-2-3 22,-4 4 1,3-4 86,-3 3 1,-2-3-1,1 0-154,-3 3 1,0-3 66,-1 4 0,-3-5-344,8-1 204,-7 0 270,11-7-41,-14-2 0,5-6 0,-10 2 214,-1 2 0,-3 6-83,3-6 1,1 2 0,-5-4 370,2 2-167,1 7 81,6-3-337,0 7 1,2 5-1,2 3 1,3-1-23,2 0 1,-3 6 13,5-2 0,-2 4 0,2 1 36,-6 1 1,3-6 0,-3 0-51,-1 2 1,-2-4-104,-2 2 1,-2-6 0,-4 4 79,-5-1 1,2-1 0,-2-3-1,0 3-159,2 2 1,-5-5-1,3 3-188,-4 1 1,0-5 0,2 6-764,2-1 1126,8-3 0,-12 3 0,6 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4:42.24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1 166 7942,'7'-9'598,"4"1"-575,4 1 1,1 5 0,1-5-64,-1-1 0,1 7 1,-1-7-1,1 3 59,-1-1 0,1-1 1,-1 3-180,1-1 1,-6-1-1,0 6 149,2 0 1,-4 0 136,2 0 1,0 0-83,5 0 1,1 6 0,-3 1-34,-3 2 0,4-5 0,-4 1 0,2-1-29,-2 2 1,3-5 0,-3 5 6,4-4 1,2 0 0,-1 1 0,1 3-13,-1-3 0,-5-1 0,0-2-74,2 0 1,-4 0-112,2 0 210,-7-7 1,3-2 111,-7-8 0,0 1-36,0-1 1,0 1 0,0-1 118,0 1 1,0 5 310,0 0-379,0 7 0,2-3-39,3 7 1,4 0-1,8 0-167,-1 0 1,-5 2 0,0 1-37,2 3 0,0 1 0,0-3 88,-2 1 0,-6 6 1,5-3 19,-3 1 0,-2-4-21,-5 6-41,0-7 3,0 3 38,0-7 1,-1 0-6,-5 0 0,4 2-35,-3 4 0,3 3 1,2 7 9,0 1 0,0-6 0,0 0 25,0 2 1,0-4-64,0 2 1,0-6-710,0 6 803,0-7 0,0 3 0,0-7 0</inkml:trace>
  <inkml:trace contextRef="#ctx0" brushRef="#br0" timeOffset="1515">611 166 7046,'0'-9'-280,"-2"-4"0,-2 5 367,-1-1 1,-6 4-1,4-4 438,-3 1 68,7 3-28,-5 5-14,8 0-299,0 0-314,0 7 1,6-3 0,1 5 6,2-2 1,-5 1 0,3-5 5,1 3 1,-6 1 70,3-1 0,-3-3-76,-2 8 1,-2-2 0,-3 4-47,-6-2 0,-4-7 1,0 3-9,4 1 1,-3-7-20,3 5 0,3-2 0,1-1-189,0 3 316,5-1 0,-5-5 0,7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4:55.66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0 132 7574,'11'0'-275,"0"0"1,0 0 334,6 0 1,-1 2 0,1 2-1,-3 3-57,-3 2 0,2-3 11,-7 5 0,-1-6 22,-5 6 1,0-5-1,0 5-61,0 1 0,0-2 26,0 1 0,0 0-20,0 5 0,0-5-96,0 0 94,8-7 1,-5 5 31,8-4 1,-5 3 0,5 3-8,2-6 0,-4 3 25,2-3 0,0 6 23,5-6 0,-5 1-16,0-6 0,-5 0 0,3 2 21,-2 3-54,-1-3 0,-6 7 0,1-5-2,5 1 0,-4 3-54,3-3 1,-3-1-3,-2 7 1,0-6-62,0 6 1,-2-7-102,-3 2 0,1-3-2,-7 3 0,0-4 101,-5 3 0,5-3 21,0-2 0,0 0 238,-6 0 1,8-2 269,4-3 258,3 3-401,2-6 1,2 8-173,3 0 1,2 2-1,6 2 1,-2 1-23,2-1 1,-4 3-1,2-1 26,2-2 0,2 3 0,1-2-180,1-1 1,-6-2-1,0-2-18,1 0-325,-4 0 1,5-2-388,-8-3 255,1 3 555,-6-6 0,0 8 0,7 0 0,2 0 0</inkml:trace>
  <inkml:trace contextRef="#ctx0" brushRef="#br0" timeOffset="1149">314 0 7237,'-17'0'121,"8"0"1,3 0-147,12 0 0,-2 0 0,7 0 30,1 0 0,3 0 1,2 0 4,-1 0 0,-5 0 0,0 0-84,2 0 0,-4 2 27,2 4 1,-7-3 38,1 8 1,-3 0 0,-2 6 7,0-1 1,0 1-1,0-1 1,0 1 2,0-1 1,0 1-3,0-1 1,2 1-10,3-1 1,-1-7 3,7-3 1,-6 1-1,6-1 1,2-3 1,-4 5 13,2-3 1,-1 2 0,2-3-5,-1 2 1,-5-1 0,3-3-4,-2 3 1,1-3-3,-3 4 1,-1-3-6,7 3 0,-8-2-1,3 7-93,-4 0 1,-2 0-20,0 0 1,0-6 6,0 6 0,0-6 103,0 6 0,0-5 1,-2 3-7,-4-2-29,5-1 1,-8-6 4,3 0 11,4 0 1,-7-2 321,4-3 316,3 3-59,-6-6-419,8 8 0,0 2-97,0 4 1,8-4-4,3 3 1,-2-3-170,2-2 0,-6 0 0,4-2 79,-1-3 1,-1 3-94,-1-4 95,-5-3 1,12 5-17,-7-7 1,-1 1-59,-5-7 0,0 6 1,0 0-168,0-2 0,0 4 64,0-2 1,-2 7 229,-3-1 0,-4 3 0,-8-5 0,1-2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00:14.979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116 145 7999,'9'-1'-75,"-4"-1"1,-3 2 0,-4 7-292,-3 6 0,1 5 392,-7 4 0,6 9 0,-6 8 1,0-3 44,2-1 0,-4 4 0,5-1 0,1-1-30,0-2 0,-4-2 0,5 0 0,1-2-66,-2-4 1,5-3-1,-4-8-67,4 1-38,2-1 0,0-8 0,0-8 0,0-9 0,0-12 54,0-1 1,2-5 0,2 3 0,3-1-8,2-5 1,-3-1 0,3-4 0,0-1 59,0-3 1,2-1 0,6 3 0,-1-1 17,1 1 1,-1 2 0,1 2-1,-1 2 17,1 4 0,-6-3 0,0 9 0,1 0 155,3 3 0,-4 7-52,0 0 1,-5 7 0,3 1-63,-2 6 1,-1 8-1,-6 11 1,0 6-2,0 3 0,0 2 0,0 0 0,0 2-22,0 3 1,0-3-1,0 5 1,0-1-47,0-1 0,0-1 0,0-8 1,0-1 40,0 1 0,-2-3 1,-2-1-1,-1 1-146,1 0 0,2-6 0,4 2 25,3-4 0,-1-3 1,7-4-1,2-6-38,2-3 0,1-2 0,1-2 78,-1-3 1,1 1 0,-1-7 0,0-2 30,1-2 1,-2-1 0,-3-1 0,-2 1 73,-3 0 0,4-3 1,-4 1 47,2 1 1,-3-10-27,5 5 0,-6-6 0,5 1-10,-3 5 0,0 4 0,-3 1 9,1 1 0,1-1 0,-4 3 255,3 3-260,-3 3 0,5 10-46,-7 4 1,-5 3 0,-1 9 0,3 2-13,1 2 1,2 2-1,0-4 1,0 2-32,0-2 0,0 4 1,0-2-1,0-2-29,0-1 0,5-3 0,3 1 0,-1-1-45,0 0 0,4-5 0,-3-1 0,1-3-31,4-3 0,1-3 0,3-1 11,-1 0 0,6 0 0,0-1 0,-2-3 118,-1-2 0,-3-6 0,1 2 0,-1 0 0,1-1 0,-1 0 0,1-6 0,-1 1 0,-1-1 0,-2 1 0,-4-1 0,-2 1 0,4-3 0,-4 1 39,2 2 1,-5-5-1,2 10 1,-5-3 8,-1-3 0,0 1 0,0-1 34,0 1 0,0-1 26,0 1 1,-1-1-79,-5 1 1,2 7-5,-6 3 0,-1 6-17,-6 6 0,6-3 0,0 8-56,-2 2 1,4 4 51,-2 5 0,2 1 0,-2 5 0,5-6 42,5-4 1,1 4-1,0 0 1,0-2-32,0-1 1,0 3 0,0 0 0,1-4-13,5-5 1,3 1 0,8-4 0,-1 1-9,1 0 0,-1-8 1,1 3-1,-1-5-67,0-1 0,6 0 0,0-1 0,-1-3-33,-3-1 1,4-6 0,0 3 0,-2-1 73,-2-4 0,-1-1 0,-1-1 0,1 2 30,-1 2 0,1-7 0,-1-8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4:58.75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34 7102,'6'11'-649,"-1"0"1,3-6 678,-3 6 0,-3-5-8,3 5 1,-1-7-65,2 1 79,-5-3 9,7-2-39,-8 7 20,0-5 138,0 5 0,-6-9 353,1-3-244,-1 3 1,6-7-161,0 4 1,2 3 0,4-4-20,5 4 0,3 2 1,3 0-94,-1 0 0,1 0 0,-1 2-1,1 4 0,-6-3 0,0 8 0,0 2-6,-2 2 0,0 1 0,-5 1 1,1-1 5,-1 1 0,-1-1 0,1 3-51,2 3 1,-1-10-1,-5 5-10,0-3 0,0 1 0,0 2-8,0-1 1,0-5 36,0 0 1,6 0 26,-1 6 1,2-6 10,-1 0 1,3-2-1,6 4 1,-2-4 13,-3-2 0,-4 0-23,5-1 1,-6-4-129,6 3 47,0-3 0,0 0 107,0 3 0,-7-1 1,2 7 0,-5 2 1,5-4 0,-1 2-6,-1 2 0,-2-4 5,-2 2 1,-2-7 0,-3 3-49,-6 0 1,1-5-1,-1 4-35,-1-5 0,-3-1 0,-2 0 27,1 0 1,5 0 21,0 0 0,0 0 91,-5 0 50,6 0 1,3-1-30,7-5 0,2 4 1,2-5 77,1 0 1,2 5-96,-1-4 0,3 4 0,8 2-9,-1 0 1,-5 0 0,0 0-1,0 2-36,-2 4 0,6-4 1,-4 3-53,3-3 1,-3 3 0,0 1-30,2-2 1,-4-3-95,2-1 1,-7-1 0,3-3-192,1-2 0,-6-1 115,3 2 1,-1 1-190,1-7 0,-1 0 20,7-6 0,-8 6 379,3 0 0,-4 8 0,5-5 0,2 8 0</inkml:trace>
  <inkml:trace contextRef="#ctx0" brushRef="#br0" timeOffset="1019">577 50 7908,'-16'0'-557,"7"0"885,1 0 1,8-1-299,0-5 1,8 4-1,3-3-45,3 3 1,3 2 0,-1 0 7,1 0 0,-1 2-51,1 3 1,-8-1 0,-4 7-50,-3 2 0,-2 1 1,0 3 71,0-1 1,0 1-1,0-1 33,0 1 0,0-1 1,0 1-36,0-1 89,0 1-20,0-1 1,0 1-4,0-1 0,0-5-34,0 0 0,0-5 0,2 3-27,3-2 0,-1-1 0,7-6 1,-5 5 8,5 1 0,-8 1 1,5-3 31,-1 1 0,-3 8 0,5-2 1,0 2-1,-2 0 0,2-4 122,1-2-120,-7 6 1,5-9 0,-7 5-40,5-2 0,-4 0-17,3-1 1,-3-3 0,-2 8-389,0 2-144,0-5 392,0-1 251,-7-7 0,3-6-76,-7 1 127,7-1 0,-5 6 202,4 0 120,-4-7 1,-2 5-37,0-3-37,7 3-219,-3 2 0,8 5-43,5 1 0,-4 7 0,5-4-164,0 0 0,-3-2 0,5-5-18,-1 4 1,-1-4 0,-2 3 34,6-3 1,-1-2-51,1 0-351,0 0 320,5 0 1,-5 0-1,-2-2-39,-2-3 0,1 3 0,-5-6-62,3 1 1,1 5 0,-3-5-7,1 0 0,3 5 1,-5-6 230,3 1 0,-1 5 0,-5-12 0,0 5 0</inkml:trace>
  <inkml:trace contextRef="#ctx0" brushRef="#br0" timeOffset="2009">1006 17 7789,'0'-9'-398,"7"2"413,4 7 0,-2 0-30,2 0 0,-5 0 55,5 0 0,-2 2-75,2 3 1,2 4 15,-8 8 0,1-6 1,-6 0-14,0 2 0,0 1 0,-2 3 36,-4-1 1,5-5 0,-7 0 2,1 2-4,5 2 0,-13 1 1,14 1 9,-5-1 0,4-5 42,2 0 1,0-5-35,0 5 0,8-8-19,3 3 1,-2-4-1,0 0 33,-2 3 1,6-3 41,-2 3 1,-2 4 24,2 2 1,-5 4-57,5 2 1,-8-6 0,3 0-3,-4 1 0,3 3 0,1 2 8,-3-1 1,-1-5-12,-2 0 0,0-5-64,0 5 0,0-6-34,0 6 1,0-6-83,0 6-115,0-7 1,0 5 55,0-3 1,-2-4 13,-3 3 1,-4-3-17,-8-2 0,6 0 75,0 0 0,6 0 173,-6 0 213,7-7 0,-5 5 32,3-4 732,5 4-810,-7 2 1,16 0 0,1 2-98,0 4 0,0-4 0,-5 5-24,1 0 1,6-3 0,-3 5-96,1-2 0,-4-1-155,6-6 0,-5 0 1,5-2-75,2-3 0,-4 3 0,0-6-277,-2 1 0,0 3 164,-1-7 1,-4 6 342,3-6 0,-3 5 0,-2-5 0,7 1 0,3-7 0</inkml:trace>
  <inkml:trace contextRef="#ctx0" brushRef="#br0" timeOffset="3410">1336 83 7586,'-10'-7'178,"3"-2"0,9 0-24,3 3 0,5 4-133,6 2 1,1 2 0,-1 4-24,0 5 0,-5 3-30,0 3 0,-7-1 0,3 1 33,1-1 1,-6-5 0,3 0-1,-3 2-14,-2 2 0,0-4 0,-2 0 0,-2 2-31,-1 1 0,-2 1 0,3-2 28,-2-2 1,-1-2 0,3 4-13,-1-2 1,-1 0-17,6 5 30,0-7 1,2-1 0,4-8-7,5 0 0,-2 1 31,2 5 0,-2-2 0,4 5 38,-2-2 1,-6 0 0,5-1-8,-3 5 1,4-2-90,-6 2 56,8-7 0,-11 5-184,4-4 0,-5-1-21,-1 7 1,0-6-2,0 6 1,-1-5 53,-5 5 0,-3-7-13,-8 1 1,6-3 130,0-2 0,0-2 46,-5-3 690,-1 3-104,1-6-378,7 8 0,1 2-46,8 4 0,8-4 0,1 5-80,0 0 0,6-5 1,-4 4-1,2-3 77,-2 3 0,3-4-286,-3 3 0,4-3-282,1-2 0,1-6 0,-1-1-956,1-2 889,-8 5 0,4-5 455,-8 4 0,1 3 0,-6-6 0,0 8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5:06.71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1 496 7201,'0'-17'22,"0"1"1,0-1 10,0 1 0,0 5 0,2 1 155,3 3-130,-3-6 1,7 11 0,-3-3-29,5 3 1,-2 2 0,2 0-63,2 0 0,0 2 0,-1 2 0,-1 1 2,2-1 1,-4-2 0,2-2 6,2 0 0,2 0 10,1 0 0,1 0 6,-1 0 1,1 0 0,-1 0 0,-1-2-32,-4-4 0,4 4 0,-4-5 1,3 2-31,3-1 1,-1-1-1,1 3 38,-1-1 0,1-1 0,-1 6-3,1 0 0,-6-5 13,0-1 1,-6-5-13,6 6 12,0-8 0,0 11-6,0-3 1,-7 1 12,1-2 14,-3 5 1,-2-9 2,0 5 1,-5-4 25,-1-8 0,-1 6 84,1 0 1,3 8 178,-8-3 1,5 4 11,-5 2-134,7 0-175,-3 0 0,9 0 0,3 0-51,6 0 0,-1 0 1,1 0 27,1 0 1,-2 0-1,0 2 14,3 4 1,-4-5 0,2 5 39,2-4 0,2 3-106,1 1 1,-1 1-10,-4-1 0,-4-3 80,-7 8 1,0-5-2,0 5 1,-1-2 0,-3 4-106,-2-2 0,-5-6-431,6 6 293,-1-7 0,8 3 0,4-7 252,5 0 0,3-7 0,3-2 0</inkml:trace>
  <inkml:trace contextRef="#ctx0" brushRef="#br0" timeOffset="1074">743 413 7769,'-9'0'-835,"1"-2"914,8-3 0,6 1 1,1-5 91,2 2 1,-3-4-122,5 5 1,-6-5 6,6 6 1,0-1-7,6 6 1,-1 0 0,-1-2 0,-2-1-20,-2-3 1,0 1-108,5 5 0,1-2 0,-1-2-52,1-1 0,-6-6 0,-2 3 10,-2-1 0,4 4 1,-4-4 24,3 1 0,-7-5 90,3 2 0,-4-3 105,-2-3 1,0 6 28,0 0 1,0 0-41,0-5 0,0-1 59,0 1 0,0 5 251,0 0-268,0 7-154,0-3 1,7 7 31,4 0 0,4 0 1,1 0-1,0 0-160,1 0 0,-1-6 0,-1-1 15,-4-2 1,4 5-1,-6-3 22,0 0 1,4 3-88,-8-7 160,1 7 1,-6-5 29,0 4 0,-7 3 45,-4-4 0,1 3 41,-1-3 0,6 4 8,-6-3 282,7 3-210,-3 2-107,7 0-30,0 0 1,7 0 0,4 0 1,-2 0-19,2 0-8,-7 0 0,5 0 0,-5 2-63,1 3 62,1-3 0,-6 13-5,0-4 1,0-2-3,0 2 1,-6-6 0,-1 5-52,-2-3 1,3 6-3,-5-2 1,8-2-594,-3 2-224,4-7 882,10 3 0,1-14 0,7-3 0</inkml:trace>
  <inkml:trace contextRef="#ctx0" brushRef="#br0" timeOffset="2070">1122 364 7081,'11'9'734,"0"-4"0,-6-3-661,6-2 1,-5-2 0,3-3 0,0-4-27,0-1 0,-3-4 0,5 3-71,2-4 1,-6-1-1,0 1 1,1 2 61,3 2 0,-2 2 1,0-4-1,0 4-179,0 2 1,2 1 127,6 6 0,-1 0 0,1 0 68,-1 0 0,1 0 1,-1 0-1,1 0-17,-1 0 1,1 0 0,-1 0-56,1 0 0,5 0 0,0 0-127,-2 0 1,-2-5-1,-1-1 1,-3 1 20,-3-3 0,4 7 0,-6-7 0,2 3 80,0-1 0,-6 1 16,6 5 141,0 0 1,6 0-12,-1 0 1,-5-6-89,0 1 1,-7-8-13,2 2 0,-5 2-13,-1-2 50,0 0 0,-1-4-6,-5 4 1,2 2-1,-7 5-27,-1-1 1,4-2 0,1 3 2,0-2 0,5-1 0,-6 3 33,1-1 0,5-2 18,-3 1 107,3 4-142,2-5 0,2 7 1,1 2-1,5 1 10,1 3 1,-4-1 0,5-3 0,-1 2-19,0 1 0,2 6 0,5-5-44,1-2 1,-2-1 0,-3 1 38,-1 1-142,0 1 0,4-4 30,-4 3 1,-4-1 34,-7 7 0,-2-7 0,-1 3-10,-3 0 1,-7 2-18,2 8 1,2-1 0,0 1-286,2-1 1,1-5-431,6 0 806,0-7 0,0 11 0,0-6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5:14.31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1 397 7242,'0'11'1519,"0"0"-1345,0-8-164,7 5 1,-3-14 0,5-1 48,-2-2 0,-1 3 1,-4-3-1,1 0-114,3 0 0,-1 3 0,-3-5-40,3-2 1,-3 4 0,4-2 61,-4-2 0,3 4 12,1-2 1,-1 0 0,-3-3-60,3 3 112,-3-4-28,6 6 62,-1 0 1,0-1 0,6 7-34,-2-3-78,-7 1 15,10-3 0,-12 5 0,6-6-52,-1 1 1,-5 1 40,3 1 0,-3-3 86,-2-7 291,0 7-188,0-6-17,0 13-327,0-5 0,0 5-186,0-3 300,0 3 0,0-7 62,0 3 0,-2 4 17,-3-3 1,1 3 32,-7 2 1,7-2 10,-1-3-70,-4 3 0,7-7-97,-4 3 116,5 4 1,-1-7 58,-4 4 34,4 3 1,-5-7 108,7 3-45,0 4-112,0-5 0,2 7-11,3 0 1,-1 0-35,7 0 0,0 0 4,6 0 0,-6 0-6,0 0-25,0 0 1,0 0 31,0 0 36,-8 0 0,4 0 1,-7 2 11,0 3 1,0-1 34,0 7 1,0-6-47,0 6 1,0-5-39,0 5 0,0-6-1,0 6 0,0-5-46,0 5 0,0-6 1,2 4-241,4-1 1,-3-3 0,8-5-397,2 0 689,-5 0 0,6 0 0,-5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4:14.157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313 891 7367,'8'-17'128,"1"3"1,5 1 0,-1 4-73,-2 1 1,0-3-32,6 6 1,-1-6 0,1 5 0,-1 3-60,1 1 0,-1 2 1,1 0 89,-1 0 0,1 2 1,-1 1-1,-1 5-13,-4 1 1,3-6 0,-3 5-40,4-1 0,1-5 0,1 3 1,-1-3 24,1-2 0,-6 0 0,0 0 1,2 0-77,1 0 0,-3-2 0,0-1 0,2-3 37,2 3 1,1-5-1,1 3 1,-1-1 1,1-1 1,-1 5 0,1-3 0,-1 3 0,1 2 1,-3-2 0,-1-2-31,-2-1 0,0-1 1,6 6-51,-1 0 0,-5 0 0,0-1 66,2-5 0,-4 4 0,2-3 44,2 3 0,-4 2-39,2 0 0,-5 0 57,5 0-125,-8 0-50,5 0 69,-8 0 0,0-2 0,-2-2 42,-4-1 1,4-2 0,-5 3 0,2-3 122,-1-3 1,-7 7 53,2-3 0,-3-1 42,-3 1 1,6-5 146,0 6-115,7-8-156,-3 11 1,9-5-49,3 7 0,5 0 0,6 2-30,1 3 1,-6-3 0,-2 5 0,0-1-4,0-1 1,-3 1 0,3-4 0,0 1-159,0 3 1,-5 1 126,1-1 0,-3-3 1,-2 8-52,0 2 1,-2-4 0,-1 2 74,-3 2 0,-5-4 0,4 0 1,-1 1-19,1-1 0,-4-4 1,4 6-168,-2 2 1,3-4-1,-3 2-520,2 2 721,1-6 0,-1 8 0,-2-6 0</inkml:trace>
  <inkml:trace contextRef="#ctx0" brushRef="#br0" timeOffset="1431">330 1715 7123,'-15'2'-92,"4"3"1,2-3 631,3 4-400,5-5 0,-5-1-75,12 0 0,-5-1 0,7-3 0,-3-3-151,1-3 1,7 5 109,-2-6 0,-2 7 1,2-1-1,2 3 43,1 2 0,-3 0 0,0 0-21,2 0 0,2 6 0,-1 1 0,-1 0 43,-2 0 1,-5 6-1,3-2-45,-2 4 0,4-4 0,-4-2-62,3-2 0,1 1 0,5-5-8,1 3 1,-1-1 0,1-6 20,-1-5 0,0 4 0,1-5-96,-1 0 1,-5 5-1,0-4 67,2 4 1,-4 2 0,2 0 51,2 0 1,-4 0 0,2 0 8,2 0 0,-4 0 0,2 0-14,2 0 0,-4 0 1,2 0 27,2 0 0,2 0-4,1 0 0,1 8-27,-1 3 0,-5-4-38,0-1-164,0-5 1,0-1 66,0 0 0,-2-1 0,4-3 31,-2-2 0,-5-1 26,5 2 0,-6 3-2,6-4 133,-7-3-60,3 0 1,-7-2 94,0 0 1,-7 0-59,-4-6 1,2 8 0,-2 2 122,-2 0 0,-2 3 0,-1-5-31,-1 2 0,6 1 0,0 6 288,-2 0-35,6 0-378,0 0 0,9 2 0,3 2 0,6 1-147,4-1 1,1 5 0,1 0 56,-1 0 0,1 0 0,-1-5-84,1 1 1,-1 6-18,1-5 86,-8 7 0,4-4 102,-8 7 1,1-5 5,-6 0 1,-6-5 0,-1 5-5,-2 2 1,3-4-1,-5 0-107,-2-2 1,-1 6-1,-3-4-206,1 0 1,1 6 0,2-6-57,2 0 363,8 6 0,-12-6 0,6 8 0</inkml:trace>
  <inkml:trace contextRef="#ctx0" brushRef="#br0" timeOffset="2773">0 2605 7128,'7'-11'107,"4"0"0,-1 8 0,1-3-64,1 4 1,-3-3 0,2-1 14,2 3 1,2 1 0,1 4 0,-1 3-40,-4 6 0,2 4 0,-8 1-4,-1 1 1,3-1 0,-1 1-1,-2-1 1,-3 1-1,-1-1-117,0 1 0,8-1 87,3 1 1,-2-8-1,0-2 11,-2 0 1,6-5-1,-4 5 3,0 1 0,6-6 0,-4 3 1,2-1 0,0-1-1,-2 3 1,2-2 1,-4-3-1,2-1 2,2 0 0,1 2 16,3 4 1,-1 3 6,1 7 0,-6 1 0,-2-1-22,-2 1 0,4-1 0,-4-1 0,1-2-3,-1-2 1,0-7 0,-1 1 0,3-1-39,0 1 0,6-3 23,-4 3 1,-2-3-1,2-2-7,2 0 1,2 6-227,1-1 0,-5 1 61,0-6 0,-6 0 126,6 0 1,-7-2-94,2-4 233,-5 5 1,-1-9-9,0 5 0,0 1-46,0-7 1,-1 2 67,-5-2 1,2-2 0,-5 6 91,2-2 0,0 5 0,3-3 115,-2 0-107,1 5-38,5-6-157,0 8 1,2 2 0,1 4-29,3 5 0,5-2 1,-6 2-35,-1 2 1,5 1-34,2 3 1,-3-6 12,-3 0 0,-3 0 26,-2 5 0,0-5 45,0 0 0,-2 0 32,-3 6 1,1-8-17,-7-4 1,5-1-67,-5 2 1,6-5-232,-6 5 0,5-2 68,-5 1 0,6-3-23,-6 3 0,7-5 249,-1-5 0,-4-4 0,0-8 0</inkml:trace>
  <inkml:trace contextRef="#ctx0" brushRef="#br0" timeOffset="25930">610 264 7167,'11'-11'152,"0"0"1,0 8 0,4-5 0,-3 3-184,-1-1 0,0 1 0,8 3 0,1-2 19,2-1 0,0-1 0,-6 6 1,1 0-42,-1 0 1,1 0-1,-1 0 1,1 0 25,-1 0 0,1 0 0,-1 2 0,1 2-27,-1 1 1,1 1-1,-1-6-13,1 0 1,-1 0 38,1 0 0,-3-2 1,-1-2 107,-2-1 1,-5-2 92,5 1 0,-6 4-130,6-3 1,-2 1 0,4 0 52,-2-1 0,0-1-70,5 6 1,1 0 0,-1 0-44,1 0 0,-1 0 0,1 0 15,-1 0 1,1 0 0,-1 0-19,1 0 0,-8-1 1,-2-3 8,1-2 1,-5 1 7,8 5 0,-7-2-13,1-3 0,-3 1 0,-2-7-51,0-2 0,0 4 63,0-2 1,0 0 55,0-6 0,-5 6 10,-1 1 1,-5 4 55,6-5 0,-1 6 56,6-6-37,0 7 0,8-3-99,3 7 0,1 1 1,1 3-15,-2 2 0,0 5 0,4-4 0,-2 0-65,-2 1 0,-6-3 0,4-3 0,1 1-55,-1 3 0,-6 1-19,3-1 36,3-4 38,-7 5 45,5-7 0,-9 0-10,-3 0 0,1 2-54,-7 3 1,2-1-19,-2 7 0,-2 0-518,8 5 0,-1-5 596,6 0 0,0 0 0,0 6 0</inkml:trace>
  <inkml:trace contextRef="#ctx0" brushRef="#br0" timeOffset="27079">1187 1385 7690,'-9'-2'-704,"3"-3"728,4 3 1,4-11 0,4 6 0,5 0 143,3-1 0,3 3 0,-1 5-78,1 0 1,-1 0 0,1 0 45,-1 0 1,-5 0-1,0 2-19,2 3 1,0 4 0,0 8 0,-4-1-10,-2 1 0,4-6 0,-3 0-60,1 2 1,2 1-117,5 3 0,1-8 89,-1-4 0,1-5 0,-1-3 0,-1-5-99,-4-1 1,3 4 0,-3-6 0,4 0 58,2 2 0,-6-4 1,0 7-1,0 1 68,-2-3 1,5 7 0,-3-5-10,4 4 0,-4 2 0,0 0 0,2 0-14,1 0 0,3 0 0,-1 0 0,1 0 29,-1 0 0,1 6 0,-1-1-32,1-1 1,-6 3-1,0 1-103,2 1 1,-4-6-36,2 3 1,0-4-176,5-2 0,-5 0 72,0 0 1,-2-2 69,2-4 1,-3 3 444,-8-8 1,-2 2-189,-4-2 0,3-2 37,-8 7 1,5-1 25,-5 1 42,8 5-129,-5-7 1,8 10-70,0 4 1,8 3-1,3 5-29,3-3 1,-3-1-1,0-7 26,2 3 0,2 5 8,1-6 0,-5 6 48,0-5 1,-7 7-41,1-2 0,-3-2 0,-4 0 1,-1 0 7,-3 0 1,-5-3 0,4 3-114,-2-2 1,-2 6-1789,-6-2 1864,8-4 0,2 1 0,7-8 0</inkml:trace>
  <inkml:trace contextRef="#ctx0" brushRef="#br0" timeOffset="31522">775 2490 6823,'2'-9'335,"3"3"1,-1 4 0,7 2-263,2 0 0,1 0 0,5 0 1,1 0-92,2 0 1,5 0 0,-5 0 0,0 0 0,2 0 1,-6 0 0,4 0 0,-3 0-110,-3 0 1,-5 0 0,0 2 132,2 4 1,-4-5 0,0 7 122,-1-1 0,-1-3 1,-2 7-70,6 2 1,-1-6 0,0 0 16,3 1 1,2-7 0,1 5-80,1-4 1,-6-2-1,0 0 29,2 0 0,-4 0-3,2 0 1,-6 0 0,6 0 42,2 0 0,-4 2 0,2 1-56,2 3 0,2 1-146,1-1 1,1-5-27,-1 5 0,1-6 95,-1-6 0,-1 3 1,-2-6 76,-2 1 0,-8-5 81,3 2-52,-4 4 1,-4 0 0,-2 5 0,-3-2 55,-2-1 1,3-3-7,-5 3 0,8 1 41,-3-7 1,2 6 181,-1-6-275,3 7-17,-5-3 0,9 7-70,3 0 0,2 2 0,6 1 3,-2 3 1,0 5 21,6-6 1,-6 6 13,0-5-8,-8 7 14,5-4 1,-8 2 0,-2-2-13,-4-2 0,3 4 0,-8-3 10,-2 1 0,4-6 0,0 5 1,-1-3-123,1 1 1,6 1-1,-5-3-471,1 1 0,5 2-490,-3-1 1088,3-4 0,2 12 0,0-4 0</inkml:trace>
  <inkml:trace contextRef="#ctx0" brushRef="#br0" timeOffset="32663">1105 3429 7675,'0'10'-106,"1"-3"1,5-7 106,5 0 1,4 0-1,1 0 1,0 0 11,1 0 0,-1 0 0,1 0 0,-1 0 20,1 0 1,-1 0 0,1 0 0,-1 0 4,1 0 0,-1 0 1,1-2-41,-1-3 0,-5 3 1,0-4-32,2 4 1,-6 1-1,1-3 51,-1-2 0,-5-1 1,5 2 41,1-6 0,-7 1 0,5-1 43,-4-1 0,3-3 1,1-1-44,-3-1 1,1 8 0,0 2-21,1-1 1,3 6 0,-3-3 11,6 3 0,-2 2 0,2 0-1,2 0 1,2 0-1,1 0 1,1 0-19,-1 0 0,1 0 0,-1 0 1,1 0-44,-1 0 0,1 0 0,-1 0-44,0 0 1,-5 0-1,0 0 33,2 0 0,-4 0 11,2 0 1,-5 0-81,5 0-12,-7-7 1,3-2 90,-7-8 1,-2 8 8,-3 3-1,-5-3 1,1 6 94,4-8-41,3 7 29,2-3-55,0 7 1,2 0 0,3 0 17,6 0 1,-2 0-1,2 0 60,2 0 1,-4 0-54,2 0 1,-5 1 104,5 5-130,-7-4 0,8 7-63,-6-4 0,-1-1 10,-5 7-73,-7 0 44,-2 6 1,-2-3-284,0-3 1,7-2-547,-1-3 0,3-2 886,2 7 0,0-8 0,7 5 0,2-8 0</inkml:trace>
  <inkml:trace contextRef="#ctx0" brushRef="#br0" timeOffset="33678">1780 2918 7756,'17'0'271,"-1"0"0,1 0 0,-1 0-35,1 0 1,-1 0-1,1 0 1,-1 0-207,1 0 0,-1 0 1,3-1-1,1-3-2,2-2 0,0 1 0,-6 3-200,1-3 0,-1 1 1,1-5-1,-1 0 121,1-1 0,-3 5 0,-1-4 0,-2 1 156,2 5 0,2 1 1,1 2 17,1 0 0,-6 0 1,-1 0-1,3 0 30,2 0 0,-4 0 0,0 0 1,2 0-56,1 0 0,1 2 1,-2 1-1,-2 3-159,2-2 1,-4-3 0,2-1 0,2 0 15,1 0 0,3-5 0,-1-2 15,1-3 0,-1 7 9,1-3 1,-1-1 24,1 1 1,-8-1 7,-4 2 0,-3 1-212,-2-7 0,0 0 117,0-5 0,0-1 297,0 1 75,0-1-270,0 8-10,0 2 1,2 7 0,4 0 2,5 0 1,3 0-1,3 1-61,-1 5 0,1-4 0,-1 3 0,1-1-62,-1 1 0,-5-3 71,0 4 1,-2 3 13,2 2 1,-2-4 12,-3-1 0,-6 1-55,0-1 0,-2-1 0,-7-3 42,2 3 1,-6-1 1,2 7 1,-4-2 0,0 4-148,4-2 0,2-6-496,4 6 1,1-5-196,-7 5 862,7-7 0,-3 3 0,7-7 0</inkml:trace>
  <inkml:trace contextRef="#ctx0" brushRef="#br0" timeOffset="34869">1830 2160 7729,'-9'-11'194,"3"0"1,6 6-40,6-6 0,-3 5 1,8-3-1,2 2 1,2 3-2,1 2 1,3 4-99,3 3 0,1-1 0,5 5 0,-6-1-73,-4-5 1,-1 5 15,-1-3 0,1 6 0,-1-5 0,1-3 12,-1-1 1,1 4-1,-1-1 6,1-1 0,-3-1 0,-1 1 11,-2 2 0,0-1 0,6-5-33,-1 0 0,0 0 0,1 0-16,-1 0 0,-5 0 0,0 0 0,2 0-12,2 0 0,-4 0 0,0 0 74,2 0 0,1 0 1,3 0 57,-1 0 1,1 2-117,-1 3 1,1-1-61,-1 7 1,1-2 0,-1 2 32,1-5 1,-6 1 0,0-2-89,2-1 1,1-2-81,3-2 0,-1 0 101,1 0 0,-6 0 74,0 0 0,-6 0 0,4-2 16,-1-3 0,-3 1 51,-5-7 1,0 0-8,0-5 1,0 5 50,0 0 0,0 5 0,-2-3 171,-3 2 0,3-1-122,-4 3-100,5 3 69,1-5-156,0 7 1,1 5 0,3 2 24,2 3 0,1-5 0,-2 6 14,6 2 1,-1-6 0,1 1 9,1-1 1,3-5 0,0 5 68,-4 0-43,3-5 1,-12 7-9,4-3 1,-6-3 0,-6 7-3,-5-3 1,-3 4 0,-1-4-35,4 2 1,-4-5-362,4 2 0,2 1-883,-2-2 1277,7 1 0,-3-8 0,7-3 0,0-5 0,0-6 0</inkml:trace>
  <inkml:trace contextRef="#ctx0" brushRef="#br0" timeOffset="35977">2341 1402 7810,'-11'-6'39,"0"1"375,7-8-398,-10 4 0,14 0 0,-2 1 1,7 3 38,4-1 0,-3 1 0,5 5-29,2 0 0,1 0 1,3 0-1,-1 2-51,1 3 1,-1 2 0,1 6 0,1-2 18,4 2 0,-4 0 0,6 0 0,-2-2 22,0 2 1,0 1-1,-5 1 1,-3-2-124,-3-2 0,4 0 87,-4 5 1,2 1 33,-2-1 0,-2-5 1,-4-2 8,6-1 1,-1 3-1,1-6-11,1-1 0,-2 3 0,1-1-4,1-3 0,-2 5 0,1-3 0,1-1 1,-3 3-1,1 0 1,-1 1-6,0-1 0,0 0 0,4-3 1,-4 3 33,-2 3 0,4-5 1,-3 4-6,1-2 0,-4 4 0,5-3 9,-3 1 0,4-4 1,-4 5-28,2-3 0,-3 4 1,5-4-36,2 2 1,-4-5 0,2 2-111,2-5 0,-4-1-150,2 0 1,-6 0 180,6 0 0,-5 0 1,3-1-20,-2-5 1,-1 2 85,-6-7 0,0 6 26,0-6 1,0 5 82,0-5 163,-8 8 1,1-6 18,-4 3-79,4 4-181,7-5 0,2 9 13,3 3 0,-1-3 0,5 5 34,-2 1 0,4-5 49,-5 8-79,7 0 0,-10 0-4,8 0-2,-7-7 0,3 5 0,-9-5-17,-3 1 1,1 3 0,-7-5 7,-2 3 0,6 1 0,0-3-126,-1 1 0,5 1 1,-6-4-8,1 3 1,1-3 0,3 5-1019,-1 1 368,-1-7 783,6 7 0,0-1 0,0 2 0</inkml:trace>
  <inkml:trace contextRef="#ctx0" brushRef="#br0" timeOffset="66201">2028 347 7554,'16'0'-48,"1"0"1,-3 2-1,-1 1 1,-4 5 220,-1 1 1,4 2-1,-1 3-180,4-3 0,-4 2 1,0-7-1,2-3 3,2-1 1,-4-2 0,0 0 0,1 0 25,3 0 1,-4 0 0,0 0 9,2 0 0,1 0 1,3 0-6,-1 0 1,-5 0 0,0 0-39,2 0 1,2 0 0,0-2 0,-3-1 15,-1-3 0,0-5-3,6 6 0,-1-1 25,1 6 1,-1 0-1,1 0 158,-1 0 0,1 6 0,-3 1-135,-3 2 1,4-5 0,-4 1-4,4-3 1,-4-2 0,0 2-5,1 3 1,3-3 0,2 6-1,-1-3-14,1 1 1,-1 1-1,1-3-29,-1 1 1,1 1-1,-3-5-103,-3 5 1,4-4-23,-4 3 1,-2-3 0,0-4 42,-2-3 0,1 3 0,-5-5 37,3-1 1,1 6 7,-1-3 1,-3 1-54,8-1 50,-7 3 42,3-13 1,-8 6 13,-5-7 1,4 5 23,-3 0 1,3 5 209,2-5-34,0 8 220,0-5-317,0 8 1,7 0-59,4 0 1,-2 0 0,2 2-52,2 4 1,-4-5 0,1 7 0,-1-3 26,0 1 1,-5 1 0,3-3-211,0 1 78,-5 8 0,5-9 82,-7 7 0,-5-6 1,-3 4-72,-1-1 0,-2 3 1,-3-4 85,3 2 1,2-3-1,3 3 45,-5-2 0,4 0 1,-1-3-37,1 2 1,3-1 4,-7-5-38,8 0 18,-5 0-47,16 0 0,-1 2-40,4 3 1,-2-3-1,-5 6-313,1-1 0,3-5-326,-3 3 730,4-3 0,8 5 0,-1 3 0</inkml:trace>
  <inkml:trace contextRef="#ctx0" brushRef="#br0" timeOffset="67362">2687 891 7701,'-9'7'273,"2"-5"1,14 5-114,4-7 0,4 0 0,1 0 0,1 0-243,-1 0 0,1 0 0,-1 0 137,0 0 1,1 0 0,-1 2-52,1 4 0,-1 3 40,1 7 1,-8 1 0,-2-1-75,1 1 1,-6-1 0,3 1-21,-3-1 1,3 1 41,1-1 0,-1 1 0,-3-3-64,4-3 1,-4 4 56,3-4 0,2-2 1,1 0-46,1-2 0,2 4 51,5-5 0,1 5 0,-3-4 53,-3 2 1,4-3 38,-4 5 0,4-7 0,1 1-49,1-3 0,-6 0 1,0 1-33,2 3 1,-4-1 0,0-3 0,0 2 27,0 1 1,-5 3 0,3-5-150,0 3 0,-5 1 57,4-1 1,-4-3-61,-2 8 0,0-5-81,0 5-9,0-8 133,0 5 0,0-6-132,0 3-47,0-3 127,0 5 0,-2-7-3,-4 0 0,3 6 43,-8-1 1,5 3 250,-5-3 1,6-3 94,-6 3 121,7-3-197,-3-2 1,9 0 58,3 0 1,-1 0-54,7 0 0,0 0-171,5 0 0,-5 0 0,-2-2-209,-1-3 142,4 3-150,-2-13 0,1 8 170,0-4 1,-8 2 69,3 3-6,-4 5-138,-2-14 1,0 6-152,0-8 1,0 6 0,0 0-694,0-1 952,-8-3 0,-1-2 0,-7 1 0</inkml:trace>
  <inkml:trace contextRef="#ctx0" brushRef="#br0" timeOffset="69056">2802 2473 7127,'-9'8'478,"2"-7"-392,7 7 46,0-8 0,0-2-48,0-4 1,7 3-11,4-8 1,4 7 24,1-1 1,1 3-1,-1 2-14,1 0 1,-1 0 0,1 0-81,-1 0 0,1 0 1,-1 0 3,1 0 0,-6 0 1,0 0-33,2 0 0,1 0 0,3 0-14,-1 0 0,-5-2 0,0-2-31,2-1 1,-4-6-190,2 5 335,0-6 30,6 10 0,-1-11 72,1 7 1,-6 1-150,0 5 0,-6-6-67,6 1 1,-2-2 0,4 3 27,-2-2 1,-5 1-1,5 5 20,1 0 0,-2 0 1,1 0-19,1 0 1,-2 0-142,1 0 1,-2-2-50,2-3 1,-2 1 45,-4-7 0,-3 5 147,4-5 76,-5 8 1,-1-6-23,0 3 0,0 2-62,0-7 0,0 6 10,0-6 1,-7 7 12,-4-1 0,2 3 122,-2 2 67,7 0 25,-3 0-155,7 0 1,2 0-80,3 0 1,4 0-1,8 0-12,-1 0 1,-5 0 0,0 0 5,2 0 1,-4 0-1,1 2 35,-3 3 29,6-3 1,-11 7-24,3-3 1,-3-3 0,-2 8 1,0-5 9,0 5 1,-2-6 61,-3 6 0,1-1-257,-7 1 0,7-2-186,-1-4 1,1-3-1,0 5-1219,-1 1 1562,-1-6 0,6 5 0,-7 0 0,-2 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5:39.152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674 148 7872,'6'-11'0,"-1"0"227,-1-1 1,-2 2 0,-4 0-26,-4-3 1,-3 0 0,-7 0 0,-1 2 68,1-2 1,-3 6 0,-1 0 0,-4 1-169,-1 1 0,-1-1 0,-5 6 0,0 0-69,-4 0 0,-2 0 0,4 0 0,0 2-83,1 3 1,4 3 0,2 5 0,3-2 10,2 1 1,3 3 0,3 2 0,3-1-2,1 0 0,7 1 1,-1 1-1,5 2-137,5 2 1,10 6 0,8-6 0,3 0 50,3 2 0,8-1 1,2 7-1,-1-5-103,2-1 0,-5 6 1,4-3-1,-5 4 104,-1 2 0,-2-2 0,-1-1 0,-5-3 173,-1 2 0,-2 1 0,-5-1 0,-1-2 115,1 3 1,-3-5 0,-3 3-1,-5-1-17,-4-1 1,-2 5 0,0-3-1,0 1-45,0-2 0,-8 5 0,-5-7 0,-5 3 115,-4-1 1,-7-7-1,0 2 1,-6-3 227,-4-3 1,-7-5 0,4-2-1,-2-1-182,0-5 0,2-3 0,-3-5 1,2-6-260,3-4 0,-2-1 0,7-3 0,6-1-204,3-2 0,4-2 0,8 2 0,3-3-658,5-1 1,6-5-1,6 3 1,5-1-2153,3 2 3010,3 3 0,7 0 0,1-2 0</inkml:trace>
  <inkml:trace contextRef="#ctx0" brushRef="#br0" timeOffset="492">839 1105 7724,'0'16'0,"0"1"492,0-1 0,0 2 0,0 2 0,0 4-270,0 2 0,0 0 0,0 3 0,0-3-205,0-3 0,6-1 0,-1-5 0,-1-1-298,-3 1 0,-1-1-303,0 1 1,-1-8-351,-5-4 0,4-5 934,-3-5 0,-4-12 0,0-8 0</inkml:trace>
  <inkml:trace contextRef="#ctx0" brushRef="#br0" timeOffset="1032">740 1121 7665,'7'-16'-215,"1"5"1,5 1 0,-2 3 423,1 3 0,3 3 0,2 1 1,-1 0 54,0 0 0,1 0 0,-1 0-198,1 0 1,-6 5 0,-2 2 0,0 1-43,0-1 0,-3 4 0,3-4 0,0 1 65,0-1 1,-5 6 0,2-2-196,-5 4 0,-2-4 25,-5-1 1,-3 0 0,-8 2 0,1-2-31,-1-3 1,6 0 0,0-3-10,-1 1 0,-3 1 1,0-4-288,4 3 1,2-3 334,4 4 10,3-5 0,2-1 0,11 0 113,3 0 0,1 2 0,-2 2 0,-2 1-6,2-1 0,1-2 1,3 0-24,-1 3 0,1-1 0,-1 5 4,1-2 1,-1 4 0,-1-3 0,-2-1 86,-2 0 0,-6 6 1,4-2 9,-1 4 1,3-4 0,-6 0-64,-1 2 0,-2-4 0,-4 0 0,-2 0-36,-1 0 0,-8-5 0,2 3 73,-4 1 1,-1-5 0,-1 6 0,1-1 0,-1-5-56,1-1 0,-1-2 1,1 0-1,-1 0-159,1 0 1,-1 0-214,1 0 0,7-2 0,1-3-64,1-6 0,5-4 0,-1-1 394,6-1 0,-1 1 0,5-1 0</inkml:trace>
  <inkml:trace contextRef="#ctx0" brushRef="#br0" timeOffset="1382">1185 1138 7839,'0'16'272,"0"2"0,0 2-55,0 2 1,0 2 0,0-2-1,2 4-34,4 0 1,-5 3 0,5-5 0,-4-1-226,-2 1 0,0-2 0,0-5-516,0-1 1,0-5-751,0 0-44,0-7 1352,0-4 0,-8-9 0,-1-8 0</inkml:trace>
  <inkml:trace contextRef="#ctx0" brushRef="#br0" timeOffset="1679">1136 1286 7701,'14'11'26,"-1"-2"1,-2-2 7,2-3 1,2-2 0,1-2-1,1 0 24,-1 0 0,1 0 1,-1 0-27,1 0 1,-1 0 0,-1-2 0,-2-2-281,-2-1 1,-6-8 0,4 2 206,-1-4 0,-3 4 0,-5 0 254,0-1 0,6 2 784,-1-1-689,0 8 0,-3-5-110,4 8 1,-4 2 0,3 4-1,-3 5-57,-2 3 1,0 5 0,0 1-1,2 4 45,3 1 0,-3-4 0,4 2 0,-5-1-152,-1 0 0,0 0 1,0-5-1,2-1-769,4 1 1,-4-6-203,3 0 0,-3-6 937,-2 6 0,7-7 0,2 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5:43.149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842 726 7594,'-2'-9'-877,"-2"2"980,-1-1 1,-8 6 406,2-3-501,-4 3 1,4 2 37,0 0 0,0 0 0,-5 0 18,-1 0 0,1 0-171,-1 0 0,6 0 1,2 2-131,2 3 80,1-3 1,6 7 88,0-3 1,8-2 0,3 5-9,3-2 0,3-2 0,-3-3 0,-1 2 166,-2 1 1,0 6 0,4-3 0,-2-1 32,-2 0 0,-6 4 0,6-3-88,2 1 0,-4 0 0,0 4 63,-1-2 0,-3-6 300,-5 6-307,0 0 1,-5 0-1,-3-1-53,-1-3 0,-2-2 1,-5-5 11,-1 0 1,1 0-1,-1 0 1,1 0-106,-1 0 1,6-1-290,0-5 102,8 4 0,-5-7-70,8 4 1,2-3 0,2-5 204,1 2 1,8 6 0,-2-4 0,4 0 105,1-1 0,1-1 0,-1-5 0,1-1 0</inkml:trace>
  <inkml:trace contextRef="#ctx0" brushRef="#br0" timeOffset="334">973 528 8097,'2'17'0,"2"-1"145,1 1 1,1-1-1,-6 2 1,0 3 22,0 1 1,0 5-1,0-3-180,0 2 31,7-6 0,-5 3 0,4-4-48,-5 3 0,1-9 0,2 3-515,1-1 64,1-1 0,-4-4-29,3-5 1,-3-5 303,4-5 1,-5 1 0,-1-7 204,0-2 0,0 4 0,0-2 0,0-2 0,-1-2 0,-5-1 0,4 7 0,-12-6 0,4 6 0</inkml:trace>
  <inkml:trace contextRef="#ctx0" brushRef="#br0" timeOffset="2751">924 726 7594,'-9'0'121,"3"0"80,12 0 0,3 0 0,8 0-174,-1 0 0,0 0 0,1 0 0,-1 0-190,1 0 1,-1 0 0,1 0-1,-1 0-255,1 0 0,-6 0-2,0 0 1,-6 0 167,6 0 252,-7 0-32,11 0 0,-12 0 257,8 0 0,-7 7 0,1 4 16,-3 4 0,4-4 0,-1 0 10,-1 2 1,-2 1 0,-2 3 360,0-1-527,0 1 0,0-6 102,0 0-172,0-7 1,0 1 79,0-10-77,0-5 1,0-6-1,0-1-21,0 1 0,0-1 0,0 1 0,0-1-9,0 1 1,0-1-1,0 1 1,2 1-19,3 4 1,-1-1 0,7 6-43,2 2 0,-4-3 1,2 2-38,2 1 1,1 2-1,3 2 1,-1 2-433,1 3 1,-1-3 0,1 6 352,-1-1 1,-5-3-1,0 5 1,0 0 187,-2 0 0,6-5 0,-4 3 0,4 0 0,-4-5 0,0 4 57,1-5 0,3-1 261,1 0 0,-5 0 0,-1-1-16,-3-5 1,0 3 9,-1-8 1,-4 5 0,1-3-123,-6 2 1,-1-4 0,-7 5-147,-2 2 0,4 3 0,-2 1 1,-2 0 22,-1 0 0,-1 1 1,2 3-1,2 3-13,-2 3 1,0 1-1,1 3-73,1-3 1,7 4-1,-3-4 1,-1 3 0,6 3 0,-3-1-135,3 1 1,4-1-1,3-1 1,5-2 107,-1-2 1,5-7-1,-4 3 1,1-2-105,0 1 1,0-1 71,5-5 1,1 0 0,-3-1 56,-3-5 1,2 2 0,-8-7-1,1-1 8,1-3 1,-5-2 0,4 1 9,-5-1 0,1 6 0,2 0 233,1-1 109,1 4-297,-6 1 1,0 14 0,0 4-69,0 4 0,0 1 0,0 1-170,0-1 1,2-1-1,3-2-116,6-2 0,-2-7 1,2 1 99,2-3 0,2-2 0,1 0-30,1 0 1,-6-2-1,0-3 228,2-6 0,-6 1 0,-2-1 0,-1-1 86,2-3 0,-5-2 0,5-1-24,-4-4 1,0 4 0,1-4 0,3 4 71,-3 1 1,-1 1-1,-2-1 292,0 1 0,6-1 409,-1 1-699,1 6 1,-6 5 0,0 10-80,0 6 1,0 4 0,0 2 0,0-1 11,0 1 1,0-1 0,0 1-75,0-1 0,0 2 1,2 1-1,1 1-78,3 0 1,1-9-1,-1 9-25,5 0 0,-2 0-8,2-3 1,-6-6-1,6-2 10,2-2 0,-4-1 0,0-4-46,-1 3 1,4-3 0,-1 3-76,4-3 0,-4-9 172,0-4 1,-2-4 0,2-1 86,-5-1 1,1 1 0,-1-1 0,-3 1-72,-1-1 96,-2 1 0,2 1 0,2 2 183,1 2 0,1 6 363,-6-6-438,0 7 1,0-1-73,0 10 1,0-1 0,0 7 0,0 2-32,0 1 1,0 3-1,0-1 1,0 1-115,0-1 1,5-5-1,2 0-305,3 2 225,1 2 101,5-6 0,0-2 0,1-7 0,-1 0 0,1 0-315,-1 0 0,1-5 0,-2-2 0,-3-1 312,-1 1 1,-5-6-1,3 2 47,-2-4 0,-1-1 0,-6-1-33,7 1 1,-5 5 270,4 0 1,-5 9-53,-1 2 1,0 2 0,0 9-1,0 2-42,0 1 0,-1 3 0,-3-1-5,-2 1 0,1-6 1,5 0-1,0 2-204,0 1-116,0-4 0,0-5-48,0-10 0,0-5 0,0-6-248,0-1 368,0 1 24,0-1 1,2 1 22,3-1 1,-3 1-1,5 1 1,-1 2 42,-1 2 1,6 6-1,-3-4 1,1 2 109,4 3 1,-4 2 53,2 2 1,0 0-1,3 2-66,-3 3 1,-1 3 0,-7 4 0,3-1 188,-3 2 1,1 2-1,0 1-233,1 1 1,6-1 0,-3-1 0,-1-2-343,0-2 0,6-6 24,-2 6 1,4-7 0,1 2 169,1-5 1,-6-2 0,0-3-1,1-2 113,3 3 0,-4-6 0,0-1 0,0-1 0,-2 0 0,4 0 0,-6-3 0,1 1-10,-1 2 1,-2 0 0,-5-6 0,2 3 4,4 3 0,-4-4 442,3 4 0,-5-2-151,-5 2 0,1 4 0,-7 7-142,-2 0 0,4 0 0,-2 2-94,-2 3 0,-1 5 0,-1 6 0,2 0-26,2 1 0,6-1 0,-5 1-127,3-1 0,2 1 0,5-1-172,0 1 1,7-2 0,4-4-8,4-6 0,1 2 0,1-1 136,-1-2 1,1-8-1,-3-3 1,-1-3 145,-2-2 0,-2 2 0,2-1 0,-4 0 0,1 2 0,-6-5 0,3 3 0,-3-4 58,-2-2 0,0 6 0,0 0 539,0-1-201,0 4 1,0 3-222,0 10 1,2 4 0,1 8-1,3 1-100,-2 4 0,-3-3 0,-1 4 63,0 1 0,0-4 0,0 8-158,0-1 0,0 1 1,0-1-1,0 1 1,0-1-1,0-1-165,0-2 1,0 3-1,0-5 109,0-2 1,0-1-1,0-3 1,0 1-10,0-1 1,-7-7 0,-4-3 59,-4-4 1,-1-2 0,-1 0 0,3-2 71,3-4 1,-4-3-1,6-7 1,-2-1 184,0 1 1,7-1 0,-1 1 0,3-1-120,2 1 0,2-1 0,3 1 1,6-1-58,4 1 0,2 7 0,1 1 0,2 3-82,2-1 1,0 1-1,-6 5 1,1 0-139,-1 0 0,-1-2 0,-2-2 0,-2-1-211,2 1 0,0 0 0,-1 1 1,-1-5 110,2-1 0,-6 4 0,-1-6 0,-4-2 264,-2-2 0,0-1 0,0-1 0</inkml:trace>
  <inkml:trace contextRef="#ctx0" brushRef="#br0" timeOffset="3073">1963 561 6111,'0'-9'71,"7"2"0,2 7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5:55.400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726 67 7743,'9'-8'332,"-4"-3"0,-5-2-236,-5 2 1,-6-1 0,-9 6 0,-2 2 117,1 3 0,-4 1 0,-3 0 0,-3 0 0,-2 0-93,0 0 0,0 1 0,-2 3 0,-1 3-115,-3 3 1,3 1 0,6 5 0,5 1-133,1-1 0,2 1 1,7-1-1,3 2-66,1 4 1,7-3 0,-2 3 0,5-2 80,1 2 0,12-2 1,7 6-1,4-1-63,7 1 0,1-1 0,2 5 0,0-5 78,0-1 1,-2 4-1,-2-4 1,-1-1 51,1 1 0,-5 4 0,-2-6 0,-4 0 32,-1 1 0,-6-2 0,-2 4 1,-2 1 83,-3-1 1,-2-3-1,-2 4 1,0-2 80,0-4 1,-2 0 0,-4 0 0,-5 2 58,-3-2 1,-5-1 0,-1-5-1,-4-1-55,-1-2 1,-3-5 0,-5 3 0,0-2 48,0-3 1,0-2-1,-1-2 1,-3-2-203,-2-4 1,1-3-1,5-7 1,2-1-391,3 1 1,-1-1 0,9-1 385,5-4 0,-8-4 0,4-7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2T16:36:17.81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559 2061,'-55'-11,"1"-2,-5-5,2-8,-3-12,1-4,6 0,11 1,9 1,5-4,14 2,-3-2,4-2,4-1,4-3,5-5,5 0,4-5,10 1,3-1,5-3,10-8,5 7,2-2,2-4,11 1,-6 3,4 2,2 3,10 4,1 8,4 1,1 4,11-1,0 4,4 1,2 0,-44 21,1 1,45-13,0 2,-3-1,-37 13,1 1,40-6,-44 12,1 0,0 1,1 0,3 1,0 1,-1 1,0-1,-2 3,-1-1,49-2,-49 4,0 0,3 3,-1 0,0 1,0 0,2 2,0 0,6 1,-1 1,-3 3,-2 0,0 1,-1-1,-2 0,0 0,0 3,1 0,-1 1,0 0,0 1,-1 0,1 1,1 1,-4-2,1 0,44 16,-3 4,-10 4,3 3,-21-2,-1 5,-3-1,3 9,-6-3,-2 1,-2 4,-3 6,-4-2,-8-1,-7 1,1 4,-10-6,-5-2,-8-2,-5 4,-2 2,0 1,-20 12,-8 3,-7-7,-5-5,-2-6,-9-4,-3 2,0 2,-7-2,2-7,-3-4,-6-2,-8 4,-1-4,-4 1,-1-1,35-20,-2-1,-1-3,0 0,-2 1,1-1,1 1,-1-1,-3 1,0-1,3 1,0-1,-4 1,0-1,-4 1,0-1,0-2,-1 0,2-1,-1-1,1 1,1-2,2 0,0-2,-6 1,-1-1,7-1,0 0,-2 0,-1-1,-1-2,1 1,1 1,0-1,0-3,1-1,0 0,2 0,1-1,-1 0,-3-1,1 0,-43-2,0-2,4-1,44-1,-1-1,-45-4,2-4,5-1,8-6,5 0,2-4,11 6,5 0,2-2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7:56.236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4204 50 7809,'-11'-5'80,"0"-1"1,0-5 0,-5 4-48,-1-2 0,1 5 1,-1-1-1,1 3 86,-1 2 1,-7 0-1,-3 0 1,-2 0-78,1 0 0,-8 0 1,1 0-1,-4 2 8,-1 3 0,-6-1 1,2 7-1,-3 2-106,-3 1 0,-5 5 1,0 1-1,2 2 44,2-2 0,1 6 0,-1 1 0,0 4 4,1 2 0,-6-2 0,10 0 1,0-1-46,-2-1 1,8 10 0,0-10 0,1 0-69,1 2 1,-2 0 0,5 2-1,0-1 24,4-5 0,2 2 1,-4-5-1,1 0 20,5 0 0,1-2 1,6-6-1,-2 1 9,2-1 0,7-7 0,2-1-124,-2-1 134,-1-5 1,5-2-58,3-11 0,4-4 0,4-1 23,4-1 0,1 1 1,6-1-1,-4 1 52,-2-1 0,1 1 1,-5-1-1,5 1 16,1-1 1,-4-6 108,6-5 0,-7 4 0,1 2 0,-1 6 134,1 5 1,-3-4 19,4 4 1,-6 4-55,-6 1 0,4 6 1,-5 6-1,2 5-21,-1 3 0,-5 3 1,4-1-1,0 1-43,-1-1 1,-5 1 0,4 1 0,-2 2-15,0 2 1,6 0 0,-4-3 0,-1 1-91,1 2 0,4 0 0,-4-6-62,1 1 0,3-1-55,5 1 0,0-1 126,0 1 0,2-8 0,3-2 11,6 0 1,4-5 0,1 4 0,1-4 36,-1-2 0,1 0 1,1 0-1,2 0-206,2 0 0,0 0 1,-5 0-89,-1 0 1,1 0-1,-1 0 1,1 0 142,-1 0 0,-5 0 77,0 0 0,0-8 0,5-1 0</inkml:trace>
  <inkml:trace contextRef="#ctx0" brushRef="#br0" timeOffset="1744">50 1188 7130,'-2'16'-199,"-3"1"0,3 5 0,-4 2 0,4 1 559,2 5 1,0 1 0,0 2 0,0 0-83,0 0 0,0 0 0,0 0 0,0-1-214,0 1 0,0-1 1,0-5-1,0-5-271,0-4 0,-1-7 251,-5 0 0,4-9 0,-5-2 0,1-9-195,1-6 0,-1-7 1,6-1-1,0-3 63,0-3 1,0-3 0,0 0 0,0-1-122,0 0 1,2 0-1,2 1 1,3 3 123,2 2 1,1 7 0,2-2 0,-2 3 111,-3 3 1,6 7 17,-2 3 0,2 6 1,-1 7-1,-2 8 115,-3 5 1,4 10 0,-6-3-1,1 4 172,1 2 0,-5 0 0,3 0 0,-1 0-248,2 0 1,-5-2 0,7-3-1,-3-6-178,1-4 0,-1-2 112,-5 1 0,0-10 1,0-7-192,0-9 1,0-6-1,0-3 1,-2-2 70,-3-2 1,3-6 0,-3 5 0,3-3 41,2-3 0,2-2 0,1-2 1,3 1 18,-3 5 1,5-2-1,-1 5 1,0 0 34,1 0 0,5 4 0,-4 7 0,2 4 44,0 2 1,-6-4-1,6 5 25,2 3 0,-6 8 1,-1 6-1,-2 4-31,1 1 0,-3 6 0,3 2 0,-3 2 56,-2 3 1,0 2 0,0 2 0,0-2 97,0-3 0,6 3 0,1-5 0,2 1-190,4 0 0,-4-6 1,2 1-1,2-4-56,2-2 0,1-6 0,2-3 0,3-2 29,1 1 1,0-1 0,-6-6 0,0-3-91,1-2 1,-1-6 0,1 2-1,-1-1 22,1 0 1,-2 0 0,-3-5 0,-2-1 68,-3 1 0,4-1 0,-4 1 0,1 0 25,-1-1 0,-2-5 1,-3 0-1,2 0 13,1-2 1,1 6 0,-6-4 43,0 4 0,0 1 0,-2 3 156,-4 3 0,-3 3 0,-7 8-102,-1 0 0,6 0 1,0 0-52,-1 0 0,-3 8 1,0 3-1,2 3 25,2 3 1,8 5 0,-3 1 0,3 3-63,-3 3 1,4-3-1,-3 2 1,5-1-40,5-1 0,-1 5 0,7-6 0,2 1 9,1-4 0,3-4 0,1-3 0,2-4-223,2-6 1,6-3 0,-4-2-1,-1 0 5,1 0 1,4-7 0,-6-2-1,-2-4 86,-2-3 0,-1 3 0,-1-9 0,-1 2 57,-4-2 0,3 1 0,-4-6 0,-1-2 92,-4-2 0,3-1 0,-3 3 0,1 2-22,1-3 0,-5 1 0,5 0 0,-1 3 215,-1 2 1,2 2 0,-3 6 247,2-1 289,-1 1-558,-5 7 1,0 9 0,0 11-1,0 3-41,0 3 0,-5 5 0,-1 2 0,2 1-37,3 5 0,1-1 0,0 2 0,0 0-33,0 4 1,0 2-1,0-4 1,0-2-142,0-4 1,0 4 0,0-5 0,1 0-169,5-4 0,-2-4 1,7-4-112,1-3 0,3 2 1,1-7-1,3-3-7,3-1 1,-9-9-1,3-2 1,-1-2 360,-1 0 0,3 0 0,-1-6 0</inkml:trace>
  <inkml:trace contextRef="#ctx0" brushRef="#br0" timeOffset="2055">825 1386 7936,'16'0'345,"1"0"0,-1-2-251,1-4 1,5 4-1,1-3 1,1 3-159,0 2 0,4-2 0,-5-1 0,3-3 1,1 2-467,-1 3 1,-2 1-1,-8 0-448,1 0 978,7 0 0,1-8 0,8-1 0</inkml:trace>
  <inkml:trace contextRef="#ctx0" brushRef="#br0" timeOffset="2823">1402 1468 7765,'18'2'0,"2"2"-173,2 1 1,0 1 0,-5-6 257,-1 0 1,-1-2-1,-2-2 1,-4-3-29,-2-2 0,4 3 0,-4-5 25,3-2 0,-7 4 0,3-2 2,-4-2 0,-2-1 0,-2-3 2,-4 1 1,3 1 0,-8 2-60,-2 2 0,-2 6 1,-1-4-1,-1 1 43,1 5 1,-1 3 0,1 3-12,-1 3 0,1 10 1,-1-1 30,1 3-64,7-3 0,-4 16 0,5-5 1,1 1 25,0 1 1,1-1-1,6 4 1,0-2-161,0-1 0,2-8 0,4 2 0,5-4 13,3-1 0,8-6 1,2-2-1,0-2-20,0-3 0,-1-2 0,-2-2 0,1-2-15,-2-3 1,4-3 0,-2-5 0,-2 2 88,-2-1 0,-3-3 0,-3-2 0,-1 1 3,2-1 0,-4 1 0,2-2 1,0-3 94,-1 0 0,-3 4 0,-7 6 0,2 0 684,3 2-522,-3 2 1,5 14 0,-7 4-1,0 5-75,0 6 1,-5-2 0,-1 6-1,3 0-102,1-1 0,2-4 0,0 1 0,0-4-106,0-2 1,-6-5-298,1 0 261,-8-7 1,6-4 0,-4-11 0,5-4-50,4-1 1,2-6-1,0-2 1,2-2 32,4-3 1,1 0 0,6 0 0,-2 3 84,2 2 0,1-3 0,3 3 0,-1 0-30,1 0 0,-1 4 1,1 7 36,-1 2 0,1 8 0,-1-3 151,1 4 1,-6 4-1,-2 4-18,-2 5 0,1 5 0,-5 4 1,3 2-58,-3-2 1,-1 4 0,-2 0-1,0 0-19,0 0 0,0 3 0,0-3 0,0 0 27,0-1 1,0 1-1,2-4-27,4 2 0,1 0 0,6-7 0,-2-2-6,1-2 1,3-8-1,2 3-100,-1-4 1,6-4-1,0-2 1,-2-3-51,-1-2 0,-3 0 0,0-4 0,-1 2 123,-4-2 0,4-2 0,-6-1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45:29.94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77 7574,'9'0'-275,"0"0"1,-1 0 334,6 0 1,-1 1 0,0 1-1,-2 3-57,-2 0 0,2-2 11,-7 4 0,0-4 22,-4 3 1,0-2-1,0 2-61,0 1 0,0-1 26,0 0 0,0 1-20,0 2 0,0-3-96,0 1 94,7-5 1,-5 3 31,7-2 1,-4 2 0,4 1-8,1-3 0,-3 2 25,2-2 0,0 3 23,3-3 0,-3 1-16,0-4 0,-4 0 0,2 1 21,-1 2-54,-2-2 0,-4 4 0,1-2-2,4-1 0,-3 3-54,2-2 1,-3-1-3,-1 5 1,0-4-62,0 3 1,-1-4-102,-3 2 0,0-2-2,-4 1 0,-1-2 101,-4 2 0,4-2 21,0-1 0,1 0 238,-6 0 1,7-1 269,3-2 258,2 2-401,2-3 1,2 4-173,2 0 1,2 1-1,4 1 1,-1 1-23,1-1 1,-3 2-1,2 0 26,1-2 0,2 2 0,1-1-180,1 0 1,-5-2-1,-1-1-18,2 0-325,-4 0 1,5-1-388,-7-2 255,0 1 555,-4-2 0,0 4 0,6 0 0,1 0 0</inkml:trace>
  <inkml:trace contextRef="#ctx0" brushRef="#br0" timeOffset="1">251 0 7237,'-14'0'121,"7"0"1,2 0-147,10 0 0,-2 0 0,6 0 30,1 0 0,2 0 1,1 0 4,0 0 0,-4 0 0,-1 0-84,3 0 0,-4 1 27,2 3 1,-6-3 38,1 6 1,-2-1 0,-2 4 7,0-1 1,0 1-1,0 0 1,0 0 2,0-1 1,0 1-3,0-1 1,1 1-10,3-1 1,-1-3 3,6-3 1,-5 1-1,5 0 1,1-2 1,-2 2 13,0-1 1,0 1 0,2-1-5,-1 0 1,-5 0 0,4-2-4,-3 2 1,2-2-3,-3 3 1,-1-3-6,6 3 0,-7-2-1,3 5-93,-4-1 1,-1 1-20,0-1 1,0-3 6,0 3 0,0-3 103,0 4 0,0-4 1,-1 2-7,-4-1-29,4 0 1,-6-4 4,2 0 11,4 0 1,-7-1 321,4-2 316,3 2-59,-6-4-419,7 5 0,0 1-97,0 3 1,7-3-4,2 2 1,-2-2-170,2-1 0,-5 0 0,3-1 79,-1-2 1,0 2-94,-1-3 95,-5-1 1,11 3-17,-6-5 1,-1 1-59,-4-4 0,0 4 1,0 0-168,0-2 0,0 3 64,0-2 1,-2 5 229,-2-1 0,-3 2 0,-7-3 0,1-1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00:15.240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132 97 7999,'0'-16'-621,"0"-1"0,0 1 540,0-1 0,0 6 0,-2 2 233,-3 2 0,3 3 0,-5 8-87,-1 1 1,6 8 0,-5 0 0,2 5-8,-1 4 0,-5 8 1,6-3-1,-1 3-5,-1-3 1,5 8 0,-4-6 0,3 0-47,-3 3 1,5-9 0,-5 1 0,4-2 6,2 0 0,0 0 0,0-5-111,0-1 0,-5-5-725,-1 0 467,1-7 0,5-4 355,0-11 0,-8-4 0,-1-1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45:29.95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20 7102,'5'7'-649,"-1"-1"1,2-3 678,-2 3 0,-2-2-8,2 2 1,-1-3-65,2 0 79,-4-2 9,5-1-39,-6 4 20,0-3 138,0 3 0,-5-5 353,1-2-244,-1 2 1,5-4-161,0 2 1,2 1 0,3-1-20,4 2 0,2 1 1,2 0-94,0 0 0,1 0 0,-2 1-1,2 2 0,-5-1 0,0 5 0,-1 0-6,0 2 0,-1 0 0,-4 1 1,1 0 5,-1-1 0,0 1 0,0 1-51,1 2 1,0-6-1,-4 3-10,0-2 0,0 1 0,0 0-8,0 1 1,0-4 36,0 1 1,5-1 26,-1 4 1,2-4 10,-1 1 1,2-2-1,5 3 1,-2-3 13,-2-1 0,-3 0-23,4 0 1,-5-3-129,5 2 47,-1-2 0,1 0 107,0 2 0,-6-1 1,2 5 0,-4 0 1,3-2 0,0 2-6,0 0 0,-3-1 5,-1 0 1,-1-4 0,-3 3-49,-5-1 1,1-3-1,-1 2-35,0-2 0,-3-1 0,-2 0 27,1 0 1,4 0 21,1 0 0,-1 0 91,-4 0 50,5 0 1,2-1-30,6-2 0,2 2 1,1-3 77,1-1 1,2 4-96,-1-2 0,2 2 0,6 1-9,0 0 1,-4 0 0,0 0-1,0 1-36,-2 2 0,5-2 1,-3 2-53,2-1 1,-3 0 0,1 2-30,2-2 1,-4-1-95,2-1 1,-6-1 0,2-1-192,2-2 0,-6 0 115,3 1 1,0 1-190,0-4 0,-1-1 20,6-3 0,-7 4 379,3 0 0,-4 4 0,5-3 0,1 5 0</inkml:trace>
  <inkml:trace contextRef="#ctx0" brushRef="#br0" timeOffset="1">461 30 7908,'-13'0'-557,"6"0"885,0 0 1,7-1-299,0-3 1,7 3-1,2-2-45,2 2 1,2 1 0,0 0 7,1 0 0,-1 1-51,0 2 1,-6 0 0,-3 3-50,-2 2 0,-2 0 1,0 2 71,0-1 1,0 1-1,0-1 33,0 1 0,0 0 1,0-1-36,0 1 89,0 0-20,0-1 1,0 1-4,0-1 0,0-2-34,0-1 0,0-2 0,1 1-27,3-1 0,0-1 0,4-3 1,-3 3 8,4 1 0,-7 0 1,5-2 31,-2 1 0,-1 5 0,3-2 1,0 2-1,-1-1 0,1-1 122,1-2-120,-6 3 1,5-4 0,-7 2-40,5-1 0,-3 0-17,2 0 1,-3-3 0,-1 6-389,0 0-144,0-2 392,0-1 251,-5-4 0,2-3-76,-6 0 127,6-1 0,-5 4 202,4 0 120,-3-4 1,-2 3-37,1-2-37,4 2-219,-1 1 0,6 3-43,3 0 0,-2 5 0,4-3-164,-1 0 0,-2-1 0,5-2-18,-2 1 1,0-2 0,-2 2 34,4-2 1,0-1-51,1 0-351,0 0 320,4 0 1,-5 0-1,0-1-39,-3-2 0,2 2 0,-5-4-62,3 1 1,0 3 0,-1-3-7,0 0 0,2 3 1,-4-4 230,3 1 0,-1 3 0,-4-7 0,0 2 0</inkml:trace>
  <inkml:trace contextRef="#ctx0" brushRef="#br0" timeOffset="2">803 10 7789,'0'-5'-398,"6"1"413,3 4 0,-2 0-30,2 0 0,-4 0 55,3 0 0,0 1-75,0 2 1,3 2 15,-7 5 0,1-3 1,-5-1-14,0 2 0,0 0 0,-2 2 36,-3-1 1,4-3 0,-5 1 2,0 0-4,5 2 0,-11 1 1,11-1 9,-4 1 0,4-4 42,1 1 1,0-4-35,0 4 0,6-6-19,3 3 1,-2-3-1,0 0 33,-1 2 1,4-2 41,-1 2 1,-2 2 24,2 2 1,-4 2-57,3 0 1,-5-2 0,2-1-3,-4 1 0,3 2 0,1 1 8,-3-1 1,0-2-12,-2-1 0,0-2-64,0 2 0,0-3-34,0 3 1,0-3-83,0 4-115,0-5 1,0 3 55,0-1 1,-2-3 13,-2 2 1,-3-2-17,-6-1 0,4 0 75,0 0 0,5 0 173,-5 0 213,6-4 0,-4 3 32,2-3 732,4 3-810,-5 1 1,12 0 0,2 1-98,-1 3 0,0-3 0,-4 3-24,1 0 1,5-2 0,-3 4-96,1-2 0,-3-1-155,5-3 0,-4 0 1,4-1-75,1-2 0,-3 2 0,1-4-277,-3 1 0,1 2 164,-1-4 1,-4 3 342,3-4 0,-2 4 0,-2-4 0,5 1 0,3-3 0</inkml:trace>
  <inkml:trace contextRef="#ctx0" brushRef="#br0" timeOffset="3">1067 49 7586,'-8'-4'178,"2"-2"0,8 1-24,2 2 0,4 2-133,5 1 1,0 1 0,0 2-24,0 4 0,-4 1-30,-1 2 0,-4-1 0,1 1 33,2-1 1,-6-2 0,3-1-1,-2 2-14,-2 0 0,0-1 0,-2-1 0,-1 2-31,-1 0 0,-2 1 0,3-2 28,-2 0 1,0-2 0,2 3-13,-1-2 1,-1 0-17,5 4 30,0-5 1,2 0 0,2-5-7,5 0 0,-2 0 31,2 4 0,-2-2 0,4 3 38,-3-1 1,-4 1 0,4-2-8,-2 3 1,3 0-90,-5 0 56,6-4 0,-8 4-184,3-3 0,-5-1-21,0 4 1,0-3-2,0 4 1,0-4 53,-5 4 0,-2-5-13,-7 1 1,5-2 130,0-1 0,1-1 46,-5-2 690,-1 2-104,1-4-378,6 5 0,1 1-46,6 3 0,6-3 0,1 3-80,1 0 0,4-3 1,-4 3-1,3-2 77,-2 1 0,2-2-286,-2 2 0,3-2-282,0-1 0,2-3 0,-1-1-956,0-2 889,-6 4 0,4-3 455,-7 2 0,1 2 0,-5-4 0,0 5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45:29.95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1 290 7201,'0'-10'22,"0"0"1,0 1 10,0-1 0,0 4 0,2 0 155,2 2-130,-3-4 1,6 7 0,-2-2-29,4 2 1,-2 1 0,2 0-63,1 0 0,1 1 0,-2 2 0,0-1 2,1 1 1,-2-2 0,0-1 6,3 0 0,1 0 10,1 0 0,0 0 6,0 0 1,0 0 0,0 0 0,-1-1-32,-3-3 0,3 3 0,-3-3 1,2 1-31,3 0 1,-2-1-1,2 1 38,-1 0 0,0 0 0,0 3-3,1 0 0,-6-3 13,1-1 1,-5-2-13,5 3 12,0-5 0,0 7-6,-1-2 1,-4 1 12,0-1 14,-3 2 1,-1-5 2,0 3 1,-4-2 25,-1-5 0,0 4 84,0-1 1,3 5 178,-7-1 1,4 2 11,-4 1-134,6 0-175,-3 0 0,8 0 0,2 0-51,5 0 0,-1 0 1,1 0 27,0 0 1,-1 0-1,0 1 14,2 2 1,-2-2 0,0 3 39,3-3 0,1 2-106,1 0 1,-1 1-10,-4 0 0,-2-3 80,-6 6 1,0-4-2,0 4 1,-1-2 0,-2 3-106,-2-2 0,-4-3-431,5 3 293,0-3 0,5 1 0,4-4 252,4 0 0,2-4 0,3-2 0</inkml:trace>
  <inkml:trace contextRef="#ctx0" brushRef="#br0" timeOffset="1">594 241 7769,'-8'0'-835,"2"-1"914,6-2 0,5 1 1,0-3 91,3 1 1,-4-3-122,5 4 1,-5-4 6,5 4 1,0 0-7,4 3 1,0 0 0,-1-1 0,-2-1-20,-1-2 1,0 1-108,4 3 0,0-1 0,0-1-52,1-1 0,-5-3 0,-2 1 10,-2 0 0,4 2 1,-3-2 24,2 0 0,-6-3 90,3 2 0,-4-2 105,-1-2 1,0 3 28,0 1 1,0 0-41,0-4 0,0 0 59,0 1 0,0 3 251,0-1-268,0 5-154,0-2 1,6 4 31,3 0 0,3 0 1,1 0-1,-1 0-160,2 0 0,-1-4 0,-1 0 15,-4-1 1,4 3-1,-4-3 22,-1 1 1,3 2-88,-6-4 160,1 3 1,-5-2 29,0 2 0,-6 2 45,-2-3 0,0 3 41,-1-3 0,5 3 8,-5-2 282,6 2-210,-3 1-107,6 0-30,0 0 1,6 0 0,3 0 1,-2 0-19,2 0-8,-6 0 0,4 0 0,-4 1-63,1 2 62,1-2 0,-5 8-5,0-3 1,0 0-3,0 0 1,-5-3 0,0 3-52,-3-2 1,4 3-3,-5 0 1,6-2-594,-1 2-224,2-5 882,8 2 0,2-8 0,4-2 0</inkml:trace>
  <inkml:trace contextRef="#ctx0" brushRef="#br0" timeOffset="2">896 213 7081,'9'5'734,"0"-2"0,-5-2-661,5-1 1,-5-1 0,4-2 0,-1-2-27,0-1 0,-2-2 0,4 1-71,1-1 1,-4-2-1,-1 1 1,2 2 61,1 0 0,0 2 1,-1-2-1,0 1-179,0 2 1,2 1 127,4 3 0,0 0 0,1 0 68,-1 0 0,0 0 1,0 0-1,0 0-17,0 0 1,1 0 0,-1 0-56,0 0 0,5 0 0,-1 0-127,-1 0 1,-1-3-1,-2-1 1,-2 1 20,-2-1 0,3 3 0,-5-3 0,2 1 80,0-1 0,-5 1 16,5 3 141,0 0 1,4 0-12,0 0 1,-4-3-89,-1 0 1,-4-5-13,0 2 0,-3 1-13,-1-2 50,0 1 0,-1-3-6,-3 3 1,0 0-1,-4 4-27,-2-1 1,4-1 0,0 2 2,1-2 0,3 0 0,-4 2 33,0-1 0,4-1 18,-2 0 107,3 3-142,1-3 0,1 4 1,2 1-1,3 1 10,1 1 1,-3 0 0,4-2 0,-1 2-19,1 0 0,0 3 0,5-2-44,1-2 1,-2 0 0,-3 0 38,0 1-142,0 0 0,3-1 30,-3 1 1,-4-1 34,-5 4 0,-1-3 0,-2 1-10,-1 0 1,-7 1-18,2 5 1,2-1 0,0 1-286,1 0 1,2-4-431,4 0 806,0-3 0,0 5 0,0-2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45:29.95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1 232 7242,'0'6'1519,"0"1"-1345,0-5-164,6 2 1,-3-7 0,4-1 48,-1-2 0,-2 3 1,-2-2-1,0-1-114,3 1 0,-1 2 0,-2-4-40,2 0 1,-3 1 0,4 0 61,-3-2 0,2 3 12,0-1 1,0-1 0,-2-1-60,2 2 112,-2-3-28,4 4 62,0-1 1,-1 1 0,6 3-34,-3-2-78,-4 1 15,7-1 0,-10 2 0,6-3-52,-2 0 1,-3 1 40,2 1 0,-2-3 86,-2-3 291,0 4-188,0-4-17,0 8-327,0-3 0,0 3-186,0-2 300,0 1 0,0-3 62,0 2 0,-2 2 17,-2-2 1,1 1 32,-6 2 1,6-1 10,-1-2-70,-3 2 0,5-4-97,-3 1 116,4 3 1,0-4 58,-4 2 34,3 2 1,-3-4 108,5 1-45,0 3-112,0-3 0,1 4-11,3 0 1,0 0-35,4 0 0,1 0 4,5 0 0,-5 0-6,-1 0-25,1 0 1,0 0 31,0 0 36,-7 0 0,4 0 1,-6 1 11,0 2 1,0-1 34,0 5 1,0-4-47,0 3 1,0-2-39,0 2 0,0-3-1,0 3 0,0-2-46,0 2 0,0-3 1,1 2-241,4 0 1,-3-2 0,7-3-397,2 0 689,-5 0 0,5 0 0,-4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45:29.95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228 627 7367,'6'-12'128,"0"2"1,5 1 0,-2 2-73,-1 2 1,0-3-32,5 4 1,-2-3 0,2 2 0,-2 3-60,2 1 0,-2 1 1,2 0 89,-2 0 0,2 1 1,-2 1-1,0 4-13,-3 0 1,3-3 0,-3 2-40,2 0 0,2-4 0,0 3 1,0-3 24,1-1 0,-5 0 0,0 0 1,1 0-77,1 0 0,-2-1 0,0-1 0,2-2 37,1 2 1,0-4-1,2 2 1,-2 0 1,2-1 1,-2 4 0,2-3 0,-2 3 0,2 1 1,-3-1 0,0-2-31,-2-1 0,0 0 1,4 4-51,0 0 0,-4 0 0,0-1 66,1-3 0,-2 3 0,1-3 44,1 3 0,-2 1-39,1 0 0,-4 0 57,4 0-125,-6 0-50,4 0 69,-6 0 0,0-2 0,-1 0 42,-4-2 1,4-1 0,-4 2 0,1-2 122,0-2 1,-6 5 53,2-2 0,-2-1 42,-2 1 1,4-4 146,0 5-115,5-6-156,-2 7 1,6-3-49,3 5 0,3 0 0,5 2-30,0 1 1,-4-1 0,-1 2 0,-1 1-4,1-2 1,-3 1 0,3-2 0,-1 0-159,1 2 1,-4 1 126,0-1 0,-1-2 1,-2 6-52,0 1 1,-2-2 0,0 0 74,-2 2 0,-4-2 0,3-1 1,-1 1-19,1-1 0,-3-2 1,3 4-168,-2 1 1,3-3-1,-3 2-520,2 1 721,1-4 0,-1 5 0,-2-3 0</inkml:trace>
  <inkml:trace contextRef="#ctx0" brushRef="#br0" timeOffset="1">240 1206 7123,'-10'1'-92,"1"3"1,3-3 631,2 3-400,3-3 0,-4-1-75,10 0 0,-4-1 0,4-2 0,-1-1-151,0-4 1,6 5 109,-2-5 0,-2 5 1,2 0-1,2 2 43,0 1 0,-2 0 0,0 0-21,2 0 0,1 4 0,-1 1 0,-1 0 43,-1-1 1,-3 6-1,1-3-45,-1 4 0,3-3 0,-3-2-62,3-1 0,0 1 0,3-4-8,2 2 1,-2-1 0,2-3 20,-2-5 0,1 4 0,0-4-96,0 0 1,-4 4-1,0-3 67,2 2 1,-4 2 0,2 0 51,2 0 1,-4 0 0,2 0 8,2 0 0,-4 0 0,2 0-14,2 0 0,-4 0 1,2 0 27,2 0 0,1 0-4,0 0 0,2 6-27,-2 2 0,-3-4-38,0 1-164,1-5 1,-1 0 66,0 0 0,-2 0 0,4-3 31,-2-1 0,-4-1 26,4 1 0,-4 3-2,4-3 133,-5-3-60,2 1 1,-5-2 94,0 0 1,-5 1-59,-3-5 1,1 5 0,-1 3 122,-2-1 0,0 2 0,-2-4-31,0 3 0,3-1 0,1 5 288,-1 0-35,4 0-378,0 0 0,6 2 0,3 1 0,4 0-147,3 0 1,1 3 0,0 1 56,0-1 0,0 0 0,0-3-84,0 0 1,0 5-18,0-4 86,-5 6 0,2-4 102,-5 5 1,0-3 5,-4 0 1,-4-4 0,-1 4-5,-2 1 1,3-3-1,-4 0-107,-2-1 1,0 4-1,-2-2-206,0-1 1,1 5 0,2-5-57,1 0 363,5 5 0,-8-5 0,5 6 0</inkml:trace>
  <inkml:trace contextRef="#ctx0" brushRef="#br0" timeOffset="2">0 1831 7128,'5'-7'107,"3"-1"0,-1 6 0,1-3-64,1 4 1,-2-2 0,1-2 14,1 3 1,2 1 0,1 2 0,-1 3-40,-3 3 0,1 4 0,-5 0-4,-1 1 1,2-1 0,-1 1-1,-1 0 1,-2 0-1,-1-1-117,0 1 0,6-1 87,2 1 1,-2-6-1,1-1 11,-2 0 1,4-3-1,-2 2 3,0 2 0,3-4 0,-2 1 1,2 0 0,-1-1-1,-1 2 1,2-1 1,-4-2-1,2-1 2,2 0 0,0 1 16,3 3 1,-2 3 6,2 4 0,-5 1 0,-2-1-22,-1 1 0,3-1 0,-3 0 0,1-2-3,-1-1 1,0-6 0,0 2 0,1-1-39,1 0 0,4-1 23,-3 1 1,-2-1-1,2-2-7,2 0 1,1 4-227,0-1 0,-3 2 61,0-5 0,-4 0 126,4 0 1,-5-2-94,1-2 233,-3 3 1,-1-6-9,0 4 0,0 0-46,0-5 1,-1 2 67,-3-2 1,1-1 0,-3 4 91,0-1 0,1 3 0,2-2 115,-1 0-107,0 4-38,4-5-157,0 6 1,2 1 0,0 4-29,2 2 0,4 0 1,-4 0-35,-1 3 1,4-1-34,1 3 1,-3-4 12,-1 0 0,-2 0 26,-2 3 0,0-3 45,0-1 0,-2 1 32,-2 4 1,2-6-17,-6-2 1,3-1-67,-3 1 1,4-3-232,-4 3 0,4-1 68,-4 0 0,4-1-23,-4 1 0,6-3 249,-2-3 0,-3-4 0,1-5 0</inkml:trace>
  <inkml:trace contextRef="#ctx0" brushRef="#br0" timeOffset="3">444 186 7167,'8'-8'152,"0"0"1,0 6 0,3-3 0,-2 1-184,-1 0 0,0 0 0,6 3 0,1-2 19,1 0 0,0-2 0,-5 5 1,2 0-42,-2 0 1,2 0-1,-2 0 1,2 0 25,-2 0 0,2 0 0,-1 2 0,0 1-27,0 0 1,0 1-1,0-4-13,0 0 1,0 0 38,0 0 0,-2-1 1,0-2 107,-2 0 1,-4-2 92,4 1 0,-4 2-130,4-1 1,-2 0 0,4 0 52,-2-1 0,0 0-70,3 4 1,2 0 0,-1 0-44,0 0 0,0 0 0,0 0 15,0 0 1,0 0 0,0 0-19,0 0 0,-5 0 1,-2-3 8,1-1 1,-4 0 7,6 4 0,-5-1-13,0-3 0,-1 1 0,-2-4-51,0-3 0,0 4 63,0-2 1,0 1 55,0-5 0,-4 4 10,0 1 1,-4 3 55,4-4 0,0 4 56,4-3-37,0 4 0,6-2-99,2 5 0,0 1 1,2 2-15,-2 1 0,0 3 0,3-2 0,-2 0-65,-1 1 0,-4-3 0,2-1 0,2 0-55,-2 2 0,-4 1-19,3-1 36,1-2 38,-4 3 45,3-5 0,-7 0-10,-1 0 0,0 1-54,-5 3 1,1-2-19,-1 6 0,-1 0-518,5 3 0,0-3 596,4 0 0,0-1 0,0 5 0</inkml:trace>
  <inkml:trace contextRef="#ctx0" brushRef="#br0" timeOffset="4">865 974 7690,'-7'-2'-704,"3"-1"728,2 1 1,4-7 0,2 4 0,4 0 143,3 0 0,1 1 0,0 4-78,0 0 1,0 0 0,0 0 45,0 0 1,-4 0-1,0 2-19,1 1 1,1 4 0,-1 5 0,-2-1-10,-2 1 0,3-5 0,-2 1-60,0 1 1,2 1-117,4 2 0,0-6 89,0-2 0,0-4 0,0-2 0,-1-4-99,-3 0 1,2 2 0,-2-3 0,3-1 58,1 2 0,-4-4 1,0 6-1,0 1 68,-1-3 1,3 5 0,-2-3-10,3 3 0,-3 1 0,0 0 0,2 0-14,0 0 0,2 0 0,0 0 0,0 0 29,0 0 0,0 4 0,0-1-32,0 0 1,-4 2-1,0 1-103,2 0 1,-4-4-36,2 3 1,0-4-176,4-1 0,-4 0 72,0 0 1,-1-1 69,1-4 1,-2 3 444,-6-6 1,-2 2-189,-2-2 0,2-1 37,-7 5 1,5-1 25,-4 1 42,6 3-129,-4-4 1,6 6-70,0 3 1,6 3-1,2 2-29,2-1 1,-2-1-1,0-5 26,2 2 0,1 4 8,0-4 0,-3 3 48,0-2 1,-5 4-41,1-1 0,-3-2 0,-2 0 1,-1 0 7,-3 1 1,-3-3 0,3 2-114,-1-1 1,-2 4-1789,-5-1 1864,7-3 0,1 1 0,5-6 0</inkml:trace>
  <inkml:trace contextRef="#ctx0" brushRef="#br0" timeOffset="5">565 1750 6823,'1'-6'335,"3"2"1,-1 2 0,5 2-263,1 0 0,1 0 0,4 0 1,1 0-92,1 0 1,3 0 0,-2 0 0,-1 0 0,1 0 1,-4 0 0,3 0 0,-2 0-110,-2 0 1,-4 0 0,0 2 132,1 2 1,-2-3 0,-1 4 122,0 0 0,-1-2 1,-1 5-70,4 1 1,-1-4 0,0 0 16,3 0 1,1-4 0,1 3-80,0-2 1,-4-2-1,0 0 29,1 0 0,-2 0-3,1 0 1,-4 0 0,4 0 42,1 0 0,-2 1 0,1 1-56,1 3 0,2-1-146,1 1 1,0-5-27,0 5 0,0-5 95,0-5 0,-1 3 1,-2-4 76,-1 0 0,-6-3 81,3 1-52,-4 4 1,-2-1 0,-2 3 0,-2-1 55,-2 0 1,3-3-7,-4 3 0,6 0 41,-3-5 1,2 5 181,0-5-275,1 5-17,-3-2 0,7 5-70,1 0 0,2 2 0,5 0 3,-2 2 1,0 4 21,4-5 1,-4 5 13,0-4-8,-6 5 14,4-2 1,-6 0 0,-1 0-13,-4-2 0,3 2 0,-6-1 10,-1 0 0,2-4 0,1 4 1,-2-2-123,2 0 1,4 1-1,-4-3-471,1 2 0,3 1-490,-1-1 1088,1-2 0,2 7 0,0-2 0</inkml:trace>
  <inkml:trace contextRef="#ctx0" brushRef="#br0" timeOffset="6">805 2410 7675,'0'7'-106,"1"-2"1,3-5 106,4 0 1,3 0-1,1 0 1,-1 0 11,2 0 0,-1 0 0,0 0 0,0 0 20,0 0 1,0 0 0,0 0 0,0 0 4,0 0 0,0 0 1,0-1-41,0-3 0,-4 3 1,0-3-32,1 2 1,-4 2-1,1-3 51,-1-1 0,-3-1 1,3 1 41,1-3 0,-6-1 0,5 1 43,-4-2 0,3-1 1,0-1-44,-2-1 1,1 5 0,0 2-21,1 0 1,2 3 0,-3-1 11,5 1 0,-1 2 0,1 0-1,1 0 1,2 0-1,1 0 1,0 0-19,0 0 0,0 0 0,0 0 1,0 0-44,0 0 0,1 0 0,-2 0-44,1 0 1,-4 0-1,0 0 33,1 0 0,-2 0 11,1 0 1,-4 0-81,4 0-12,-5-5 1,2-1 90,-5-6 1,-1 6 8,-3 2-1,-3-3 1,0 5 94,4-6-41,1 6 29,2-3-55,0 5 1,2 0 0,1 0 17,5 0 1,-1 0-1,1 0 60,1 0 1,-2 0-54,1 0 1,-4 0 104,4 5-130,-5-4 0,6 5-63,-5-2 0,0-1 10,-4 4-73,-5 1 44,-2 4 1,-1-2-284,0-2 1,5-2-547,0-2 0,1-1 886,2 5 0,0-6 0,5 4 0,2-6 0</inkml:trace>
  <inkml:trace contextRef="#ctx0" brushRef="#br0" timeOffset="7">1297 2051 7756,'12'0'271,"0"0"0,0 0 0,0 0-35,0 0 1,0 0-1,0 0 1,0 0-207,0 0 0,0 0 1,2 0-1,1-3-2,1-1 0,0 0 0,-5 3-200,2-3 0,-2 1 1,2-3-1,-2 0 121,2-1 0,-3 3 0,-1-2 0,-1 0 156,2 4 0,1 1 1,0 1 17,2 0 0,-5 0 1,-1 0-1,3 0 30,1 0 0,-3 0 0,0 0 1,1 0-56,1 0 0,1 1 1,-1 1-1,-2 2-159,1-1 1,-2-2 0,1-1 0,1 0 15,1 0 0,3-4 0,-2-1 15,2-2 0,-1 5 9,0-2 1,0-1 24,0 1 1,-6-1 7,-2 2 0,-2 0-212,-2-5 0,0 0 117,0-3 0,0-1 297,0 1 75,0-1-270,0 6-10,0 1 1,1 5 0,3 0 2,4 0 1,3 0-1,1 0-61,0 5 0,0-4 0,0 2 0,0 0-62,0 1 0,-4-3 71,0 3 1,-2 3 13,2 0 1,-1-2 12,-3 0 0,-4 0-55,0-1 0,-1-1 0,-6-1 42,2 1 1,-4 0 1,1 5 1,-3-2 0,0 3-148,3-1 0,1-5-496,4 5 1,0-4-196,-5 4 862,5-5 0,-2 2 0,5-5 0</inkml:trace>
  <inkml:trace contextRef="#ctx0" brushRef="#br0" timeOffset="8">1333 1518 7729,'-6'-7'194,"1"-1"1,5 5-40,5-5 0,-3 4 1,6-3-1,1 2 1,2 3-2,1 0 1,2 4-99,2 1 0,1 0 0,3 3 0,-4 0-73,-3-4 1,0 4 15,-2-3 0,2 5 0,-2-4 0,2-2 12,-2-1 1,2 4-1,-2-2 6,2 0 0,-3-1 0,-1 1 11,-1 1 0,0 0 0,5-4-33,-1 0 0,-1 0 0,2 0-16,-2 0 0,-3 0 0,0 0 0,2 0-12,1 0 0,-3 0 0,0 0 74,1 0 0,1 0 1,3 0 57,-2 0 1,2 1-117,-2 3 1,2-2-61,-1 6 1,0-2 0,0 2 32,0-4 1,-4 1 0,0-1-89,1-1 1,2-2-81,1-1 0,0 0 101,0 0 0,-4 0 74,0 0 0,-4 0 0,2-1 16,0-3 0,-2 1 51,-4-4 1,0-1-8,0-3 1,0 3 50,0 0 0,0 4 0,-2-2 171,-1 1 0,1-1-122,-2 3-100,3 1 69,1-3-156,0 5 1,1 4 0,2 1 24,1 2 0,1-4 0,-1 5 14,4 1 1,-1-4 0,1 1 9,1-1 1,2-4 0,0 4 68,-3 0-43,2-4 1,-9 6-9,4-3 1,-5-2 0,-5 5-3,-3-2 1,-2 3 0,-1-4-35,3 3 1,-3-4-362,3 1 0,2 1-883,-2-2 1277,5 1 0,-2-5 0,5-2 0,0-4 0,0-5 0</inkml:trace>
  <inkml:trace contextRef="#ctx0" brushRef="#br0" timeOffset="9">1706 986 7810,'-8'-5'39,"0"2"375,5-6-398,-7 3 0,10-1 0,-2 2 1,6 1 38,2 0 0,-1 0 0,3 4-29,1 0 0,1 0 1,3 0-1,-2 2-51,2 1 1,-2 2 0,2 4 0,0-1 18,3 1 0,-3 0 0,5 0 0,-2-1 22,0 1 1,0 1-1,-4 1 1,-2-2-124,-2-1 0,3-1 87,-3 5 1,2-1 33,-2 1 0,-2-5 1,-2 0 8,4-2 1,-1 3-1,1-4-11,1-2 0,-2 3 0,1 0-4,1-3 0,-2 3 0,1-1 0,1-1 1,-2 2-1,0 0 1,-1 0-6,1 0 0,0 0 0,2-2 1,-2 2 33,-2 2 0,3-4 1,-2 4-6,0-3 0,-2 4 0,3-2 9,-2 0 0,3-2 1,-3 3-28,2-2 0,-3 2 1,4-2-36,2 2 1,-4-5 0,2 3-111,2-5 0,-4 0-150,2 0 1,-4 0 180,4 0 0,-4 0 1,3 0-20,-2-5 1,-1 3 85,-4-6 0,0 4 26,0-3 1,0 2 82,0-2 163,-6 5 1,1-5 18,-3 3-79,3 3-181,5-4 0,2 6 13,1 3 0,0-3 0,4 4 34,-2 1 0,3-4 49,-4 5-79,6 1 0,-8 0-4,6 0-2,-5-6 0,2 5 0,-6-4-17,-3 0 1,1 3 0,-5-4 7,-2 2 0,5 1 0,0-2-126,-1 0 0,4 1 1,-4-2-8,0 1 1,1-1 0,2 3-1019,-1 0 368,0-4 783,4 5 0,0-1 0,0 1 0</inkml:trace>
  <inkml:trace contextRef="#ctx0" brushRef="#br0" timeOffset="10">1478 244 7554,'11'0'-48,"2"0"1,-3 2-1,-1 0 1,-2 3 220,-1 2 1,2 0-1,0 3-180,3-2 0,-3 1 1,0-5-1,2-2 3,1 0 1,-3-2 0,0 0 0,1 0 25,2 0 1,-3 0 0,0 0 9,1 0 0,1 0 1,3 0-6,-2 0 1,-3 0 0,0 0-39,2 0 1,1 0 0,0-2 0,-3 0 15,0-2 0,0-4-3,5 5 0,-2-1 25,2 4 1,-1 0-1,0 0 158,0 0 0,0 4 0,-2 1-135,-2 1 1,3-3 0,-3 0-4,3-1 1,-3-2 0,0 1-5,1 3 1,2-3 0,1 5-1,0-3-14,0 2 1,0-1-1,0-1-29,0 1 1,0 0-1,-2-3-103,-2 3 1,3-3-23,-3 3 1,-1-3 0,0-2 42,-2-3 0,0 3 0,-2-4 37,1-1 1,1 5 7,-1-3 1,-1 2-54,5-2 50,-5 3 42,2-10 1,-6 5 13,-3-5 1,2 3 23,-2 0 1,3 4 209,1-4-34,0 6 220,0-4-317,0 6 1,5 0-59,3 0 1,-1 0 0,1 2-52,1 2 1,-2-3 0,0 4 0,0-1 26,-1 0 1,-3 1 0,2-2-211,0 0 78,-3 7 0,3-8 82,-5 6 0,-4-4 1,-2 2-72,0 0 0,-2 1 1,-2-2 85,2 1 1,1-1-1,3 1 45,-4-1 0,3 0 1,-1-2-37,1 1 1,2-1 4,-5-3-38,5 0 18,-2 0-47,10 0 0,1 2-40,2 1 1,-2-1-1,-3 3-313,1 0 0,2-3-326,-3 1 730,4-1 0,5 3 0,0 2 0</inkml:trace>
  <inkml:trace contextRef="#ctx0" brushRef="#br0" timeOffset="11">1958 627 7701,'-7'4'273,"2"-2"1,10 3-114,3-5 0,3 0 0,1 0 0,0 0-243,0 0 0,0 0 0,0 0 137,0 0 1,0 0 0,0 1-52,0 3 0,0 3 40,0 4 1,-5 1 0,-2-1-75,1 1 1,-5-1 0,3 1-21,-3 0 1,3 0 41,0-1 0,0 1 0,-3-2-64,4-3 1,-4 4 56,3-3 0,1-2 1,1 0-46,0-1 0,2 3 51,4-4 0,0 4 0,-2-3 53,-2 1 1,3-2 38,-3 4 0,3-5 0,1 0-49,0-1 0,-4-1 1,0 1-33,2 2 1,-4 0 0,1-3 0,0 2 27,-1 1 1,-3 1 0,2-3-150,0 3 0,-3 0 57,2-1 1,-3-2-61,-1 6 0,0-4-81,0 4-9,0-6 133,0 3 0,0-3-132,0 1-47,0-1 127,0 3 0,-1-5-3,-3 0 0,1 4 43,-5-1 1,4 3 250,-4-3 1,4-1 94,-4 1 121,5-1-197,-2-2 1,7 0 58,1 0 1,0 0-54,5 0 0,0 0-171,4 0 0,-4 0 0,-1-2-209,-2-1 142,4 1-150,-1-8 0,0 5 170,0-3 1,-6 2 69,2 2-6,-2 3-138,-2-10 1,0 5-152,0-6 1,0 4 0,0 1-694,0-2 952,-6-1 0,-1-2 0,-4 1 0</inkml:trace>
  <inkml:trace contextRef="#ctx0" brushRef="#br0" timeOffset="12">2042 1738 7127,'-7'6'478,"2"-5"-392,5 4 46,0-5 0,0-1-48,0-3 1,5 2-11,3-6 1,3 5 24,1 0 1,0 1-1,0 2-14,0 0 1,0 0 0,0 0-81,0 0 0,0 0 1,0 0 3,0 0 0,-4 0 1,0 0-33,2 0 0,0 0 0,2 0-14,0 0 0,-4-1 0,0-2-31,1 0 1,-2-5-190,1 4 335,0-5 30,4 8 0,0-8 72,0 4 1,-4 2-150,0 3 0,-4-4-67,4 0 1,-1-1 0,2 2 27,-1-1 1,-3 1-1,3 3 20,0 0 0,0 0 1,0 0-19,0 0 1,0 0-142,0 0 1,-2-2-50,2-1 1,-1 0 45,-4-5 0,-1 4 147,2-4 76,-3 6 1,-1-4-23,0 2 0,0 1-62,0-5 0,0 5 10,0-5 1,-5 5 12,-3-1 0,1 3 122,-1 1 67,5 0 25,-2 0-155,5 0 1,2 0-80,1 0 1,4 0-1,5 0-12,0 0 1,-4 0 0,0 0 5,1 0 1,-2 0-1,0 1 35,-2 3 29,5-3 1,-9 6-24,3-3 1,-3-2 0,-1 6 1,0-4 9,0 4 1,-1-5 61,-3 5 0,1-1-257,-5 1 0,5-2-186,0-2 1,0-3-1,0 4-1219,-1 1 1562,0-5 0,4 4 0,-5 0 0,-2 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45:29.972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580 52 7743,'7'-6'332,"-3"-3"0,-4-1-236,-4 2 1,-5-2 0,-7 6 0,-1 1 117,0 2 0,-3 1 0,-2 0 0,-3 0 0,-2 0-93,1 0 0,0 1 0,-2 2 0,-1 2-115,-2 3 1,2 0 0,5 5 0,4 0-133,1-1 0,1 1 1,7 0-1,1 0-66,1 4 1,6-2 0,-2 2 0,4-2 80,1 2 0,10-1 1,5 4-1,3-1-63,6 1 0,1-1 0,2 4 0,-1-3 78,0-2 1,-1 4-1,-2-4 1,0 0 51,0 0 0,-4 4 0,-2-5 0,-2 0 32,-2 1 0,-4-2 0,-2 3 1,-1 1 83,-3-1 1,-1-2-1,-2 3 1,0-1 80,0-4 1,-2 1 0,-3-1 0,-3 2 58,-4-2 1,-3 0 0,-1-4-1,-3-1-55,-1-2 1,-2-3 0,-5 2 0,1-2 48,0-2 1,-1-1-1,0-2 1,-2-2-203,-3-2 1,2-3-1,4-5 1,1-2-391,3 2 1,-2-1 0,9-1 385,3-3 0,-7-3 0,4-5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45:49.015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805 650 7594,'-1'-6'-877,"-2"2"980,-1-1 1,-7 4 406,2-2-501,-3 1 1,4 2 37,-1 0 0,0 0 0,-4 0 18,0 0 0,0 0-171,-1 0 0,6 0 1,0 2-131,3 1 80,0-2 1,5 4 88,0-1 1,6-1 0,3 2-9,2-1 0,3 0 0,-3-3 0,-1 1 166,-1 1 1,0 4 0,3-2 0,-2-1 32,-1 1 0,-5 1 0,5-1-88,1 1 0,-2-1 0,-1 3 63,-1-1 0,-2-4 300,-4 4-307,0 0 1,-4-1-1,-2 1-53,-1-3 0,-2-1 1,-4-3 11,-1 0 1,2 0-1,-2 0 1,1 0-106,0 0 1,4-1-290,0-2 102,7 1 0,-5-3-70,7 2 1,2-2 0,1-3 204,1 1 1,7 4 0,-3-2 0,4-1 105,1 0 0,1-1 0,-2-3 0,2 0 0</inkml:trace>
  <inkml:trace contextRef="#ctx0" brushRef="#br0" timeOffset="1">910 528 8097,'2'10'0,"1"0"145,1 1 1,1-1-1,-5 1 1,0 2 22,0 0 1,0 4-1,0-3-180,0 2 31,5-3 0,-3 1 0,3-2-48,-5 1 0,2-5 0,1 2-515,1-1 64,1 0 0,-3-3-29,2-3 1,-3-3 303,4-3 1,-4 0 0,-1-3 204,0-2 0,0 2 0,0-1 0,0-1 0,-1-1 0,-4-1 0,4 5 0,-11-4 0,4 3 0</inkml:trace>
  <inkml:trace contextRef="#ctx0" brushRef="#br0" timeOffset="2">871 650 7594,'-7'0'121,"2"0"80,10 0 0,2 0 0,6 0-174,0 0 0,0 0 0,1 0 0,-2 0-190,2 0 1,-1 0 0,0 0-1,0 0-255,1 0 0,-6 0-2,1 0 1,-5 0 167,5 0 252,-6 0-32,9 0 0,-9 0 257,5 0 0,-4 4 0,0 3 16,-3 2 0,4-2 0,-1 0 10,-1 1 1,-1 0 0,-2 3 360,0-2-527,0 2 0,0-4 102,0-1-172,0-3 1,0 0 79,0-6-77,0-3 1,0-4-1,0-1-21,0 2 0,0-2 0,0 1 0,0 0-9,0 0 1,0 0-1,0 0 1,1 0-19,3 4 1,-1-2 0,6 5-43,2 0 0,-4-1 1,2 1-38,1 0 1,1 2-1,3 1 1,-1 1-433,0 2 1,0-1 0,0 3 352,0-1 1,-4-2-1,0 4 1,0-1 187,-2 1 0,5-4 0,-3 3 0,3-1 0,-4-3 0,1 3 57,1-3 0,2-1 261,0 0 0,-3 0 0,-1-1-16,-2-3 1,-1 2 9,0-4 1,-3 2 0,0-2-123,-4 2 1,-1-3 0,-6 4-147,-2 0 0,4 3 0,-2 0 1,-1 0 22,-1 0 0,-1 0 1,2 3-1,1 1-13,-2 2 1,1 1-1,0 1-73,2-1 1,4 2-1,-1-2 1,-2 2 0,6 1 0,-3 0-135,2 1 1,4-2-1,2 1 1,4-2 107,-1-2 1,4-3-1,-3 1 1,1-1-105,0 1 1,0-1 71,3-3 1,2 0 0,-3-1 56,-2-2 1,1 0 0,-6-4-1,1 0 8,1-2 1,-5-2 0,4 2 9,-4-2 0,0 4 0,3 1 233,0-2 109,0 3-297,-4 1 1,0 8 0,0 3-69,0 2 0,0 1 0,0 1-170,0-2 1,2 1-1,2-2-116,5-2 0,-2-3 1,2 0 99,1-2 0,2-1 0,1 0-30,0 0 1,-4-1-1,0-2 228,1-4 0,-4 1 0,-2-1 0,-1 0 86,2-2 0,-4-2 0,4 0-24,-4-2 1,1 1 0,0-1 0,3 2 71,-3 0 1,0 2-1,-2-2 292,0 1 0,5 0 409,-1 0-699,1 4 1,-5 3 0,0 6-80,0 4 1,0 2 0,0 1 0,0 0 11,0 1 1,0-2 0,0 2-75,0-1 0,0 1 1,1 0-1,2 2-78,1-1 1,2-5-1,-1 5-25,3 0 0,0 1-8,0-3 1,-4-3-1,5-2 10,2 0 0,-4-2 0,0-1-46,-1 1 1,4-2 0,-1 2-76,3-2 0,-3-5 172,-1-3 1,-1-2 0,2-1 86,-4 0 1,1 0 0,-2-1 0,-1 2-72,-2-2 96,-1 1 0,2 1 0,1 1 183,1 1 0,1 4 363,-5-4-438,0 5 1,0-1-73,0 6 1,0-1 0,0 5 0,0 1-32,0 1 1,0 1-1,0 0 1,0 1-115,0-2 1,4-2-1,2 0-305,2 1 225,0 1 101,5-3 0,0-2 0,0-4 0,0 0 0,1 0-315,-1 0 0,0-3 0,-1-1 0,-2-1 312,-1 0 1,-5-3-1,4 2 47,-3-4 0,0 1 0,-5-2-33,6 1 1,-5 4 270,4-1 1,-4 6-53,-1 1 1,0 1 0,0 6-1,0 1-42,0 0 0,-1 3 0,-2-2-5,-2 2 0,1-4 1,4-1-1,0 2-204,0 1-116,0-3 0,0-3-48,0-6 0,0-3 0,0-4-248,0 0 368,0 0 24,0-1 1,2 2 22,2-2 1,-3 1-1,5 1 1,-2 1 42,0 1 1,5 4-1,-2-2 1,0 0 109,3 3 1,-3 1 53,2 1 1,0 0-1,2 1-66,-2 2 1,-1 2 0,-6 2 0,3 0 188,-2 1 1,0 1-1,0 1-233,1 1 1,5-2 0,-3 1 0,0-2-343,-1-2 0,6-3 24,-3 4 1,4-4 0,1 0 169,1-2 1,-5-2 0,-1-1-1,2-2 113,2 2 0,-3-3 0,-1-1 0,1-1 0,-2 0 0,4 0 0,-6-1 0,2 0-10,-2 1 1,-1 0 0,-4-3 0,2 1 4,3 2 0,-4-2 442,3 2 0,-4-1-151,-4 2 0,1 1 0,-6 5-142,-1 0 0,3 0 0,-2 2-94,-1 1 0,-2 3 0,0 4 0,2 0-26,1 0 0,5 0 0,-4 0-127,3 0 0,1 1 0,4-2-172,0 2 1,5-2 0,4-2-8,3-4 0,1 1 0,0 0 136,0-2 1,1-4-1,-3-2 1,-1-3 145,-1 0 0,-2 1 0,2-1 0,-3 0 0,0 2 0,-4-4 0,2 2 0,-3-2 58,-1-1 0,0 3 0,0 0 539,0 0-201,0 2 1,0 2-222,0 6 1,2 3 0,0 4-1,3 1-100,-2 3 0,-2-3 0,-1 3 63,0 1 0,0-3 0,0 6-158,0-2 0,0 1 1,0 0-1,0 0 1,0 0-1,0-1-165,0-1 1,0 1-1,0-2 109,0-2 1,0 0-1,0-2 1,0 0-10,0 0 1,-5-5 0,-4-1 59,-3-3 1,-1-1 0,-1 0 0,3-1 71,2-3 1,-3-1-1,5-5 1,-2 0 184,1 0 1,4-1 0,0 1 0,3 0-120,1 0 0,1 0 0,3 0 1,5-1-58,3 2 0,2 3 0,0 1 0,2 2-82,2-1 1,-1 1-1,-4 3 1,1 0-139,-2 0 0,0-1 0,-1-1 0,-2-2-211,1 2 0,0 0 0,0 0 1,-1-3 110,1-1 0,-4 3 0,-2-4 0,-2-1 264,-2-1 0,0-1 0,0 0 0</inkml:trace>
  <inkml:trace contextRef="#ctx0" brushRef="#br0" timeOffset="3">1701 548 6111,'0'-5'71,"5"0"0,2 5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1:36.390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1 281 12499,'11'-6'332,"-2"-1"1,0-2 0,0-4 0,4 0 0,0 0 0,0 4-1,-4 0 1,0 0 0,0-2 0,2 0 0,0 0 127,0-2 0,-6 4-189,6-2 1,-5 5-171,5-5 0,-2 0 0,4-3 37,-2 3 0,-6-4-108,6 4 75,-7 4 309,11-8 0,-12 13-620,8-3 0,-7 1-148,2-2-178,-5 5 21,-1-7-537,0 8-34,0 0 898,-7 0 0,5 0 1,-5 0-1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1:41.903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1 248 16691,'16'-7'1639,"-5"3"1,-2-7-835,-1-2 0,5 4 0,-4-2-548,0-2 0,6 0 0,-6 1 1,2 2-10,0 3 0,0-6 0,5 2-191,1-3 0,-6 3 0,0 0-221,1-2 0,-2 4-213,1-2 1663,0 0-1151,-2 2 1,5-6 0,-4 6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1:42.451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1 264 16200,'9'-7'1916,"4"3"0,-6-7-1399,2-2 0,-3 4 1,5-2-406,1-2 1,-2-1-1,-1-3 1,0 2-36,0 5 1,0-5 0,4 4 32,-2-4 1,-5 4 0,3 0-182,-2-2 0,4 4 0,-4 0-10,3 2 0,-7-1 154,3 3 1,-4-4 0,-2-8-1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1:42.945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0 231 16569,'11'-5'2437,"-2"-3"1,1 1-1409,-1 0 1,2-6-574,5 2 1,1-4-1,-1-1-280,1-1 1,-6 6-1,0 0-87,1-2 0,-2 1 0,1-1-342,1 2 0,-4 5 0,-1-3-752,0 2 1297,-5-6 1,7 11-267,-3-3 1,-4-5-1,5 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00:15.472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1 50 7059,'16'-6'59,"1"1"0,-1-1 0,1 6 1,-1 0 28,1 0 0,-1 0 0,1 0 0,-1 0-161,1 0 0,-1 0 0,1 0 1,-1 0-235,1 0 1,1 0-1,2-2 307,2-3 0,7-4 0,-3-8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1:43.397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0 232 18419,'17'-15'788,"-1"4"1,-5-2-1,-2 6 1,1-1-435,-1 1 0,-4-4 0,4 4 0,0-2-278,1-4 1,-5 4-1,6-2 161,2-2 0,-4 4 1,2-2-276,2-2 1,-4 4-34,2-2 1,-5 5 276,5-5-15,-8 8 1,5-12-1,-8 6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1:43.860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0 248 16744,'8'-10'1364,"-5"-2"0,6 4-93,-1-1 0,5-2-723,-2-5 0,3-1-367,3 1 0,-1-1-326,1 1 1,-1-1 60,1 1 1,-6 1 0,-2 2 73,-2 2 287,6 0 0,-4-5 1,8-1-1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1:44.360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0 248 16174,'11'-11'2151,"0"0"0,-2 6 0,4-6-1801,-2-2 1,0 0 0,4 0 0,-2 4-165,-2 2 1,-2-6 0,4 4-1,-2-2-163,1 0 1,-2 5 0,1-5-88,1-2 0,-4 4 0,-1 0-241,0 2 0,-3-4-433,7 5 1068,0-7 0,6 4 0,-1-7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1:44.826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1 215 17154,'7'-9'1273,"0"-6"0,6 6-421,-2 0 1,-5-4 0,3 6-390,-2-2 0,4 3 0,-3-3 0,-1 0-129,0 0 0,4 3 0,-4-5-737,3-2 0,-7 4 1,5 0-1,-3 0 131,1 0 1,-1 3 0,-3-3 82,3 2 0,-3-1 319,4 3 1,-4 3 0,-2-5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1:45.267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1 215 17663,'9'-8'4719,"0"5"-4131,-3-8 0,1 5 1,6-3-1,-4 0-7,-2 0 0,6 3 0,-2-5-419,4-2 0,1 1 0,-1-1-164,-4 2 1,2 5-1,-6-3 1,0 0-112,1 0 1,3 3 0,-4-3-171,2 2 1,-5-1 0,3 5 603,0-3 1,3-7 0,6 4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2:41.22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1303 923 7688,'0'-16'0,"0"-1"-234,0 1 0,0-6 1,0-2-1,2-1 234,4-5 0,1 1 0,6 0 0,-4 1 1,0-1 52,0-2 0,2 3 0,6 1-70,-1-3 0,1 1 1,-1 0-1,1 1-35,-1-1 0,6 0 1,2-1-1,0 5 38,0 1 0,3-3 1,-3 3-1,1 0 21,5 0 0,-5 2 1,1 6-1,-2-1 0,-4 1 1,-2-1-1,-1 3 1,-3 1 1,-3 2 0,4 2 0,-6-4-5,0 2 0,6 5-38,-4-5 0,-2 8-2,2-3 1,-5 4-33,5 2-188,-8 0 252,5 0 1,-8 0 0,-15 0 0,10 0 14,-12 0 1,10 0-7,-4 0 0,0 0-5,-6 0 0,6 0-2,0 0 1,6-5 8,-6-1 1,5 1 107,-5 5 0,6 0-13,-6 0 73,7 0 47,-3 0-96,7 0-112,14 0 1,-8 0 0,10 0 1,-1 0 1,0-6-1,1 1-23,1 1 1,-6 2 0,0 2 28,2 0 0,-4 0-34,2 0 0,-6 0-18,6 0 9,-7 0 11,3 0 0,-7 8 0,0 3 1,-2 1 0,-1 1 9,-3-2 1,-1 0-1,3 6-1,-1-1 1,-3-1 0,5-2 0,-3-2-8,3 1 0,1-2 1,2 1-278,0 1 1,-8 1-329,-3-2 613,4-3 0,-8-1 0,6 2 0</inkml:trace>
  <inkml:trace contextRef="#ctx0" brushRef="#br0" timeOffset="1993">133 1369 7688,'0'-11'-153,"-2"1"-480,-3 3 659,3 2 1,-7 5 0,3 1-11,-5 5 1,2-2 0,0 7 0,0 1 0,1 3 47,1 1 0,-4 6 1,4 2-1,-1 0 26,1 0 0,1 0 0,5-4 0,-3 2-27,-2-2 0,1 4 0,5-2 0,0-2-80,0-2 0,5-7 0,3 0 20,1 2 1,2-6-88,5-1 0,1-4 0,-2-4-9,-4-4 1,3-3 0,-5-7 38,1-1 1,-1 1 0,-6-3-1,3-1 41,-3-2 0,-1 0 0,-2 4 1,0-2 20,0-2 0,0 0 0,0 5 0,-2 1 7,-3-1 0,1 1 0,-7 0-33,-1-1 0,4 6 0,1 2-442,0 2 324,5 1 1,-6 8-1,8 3 136,0 6 0,2-1 0,4 1 0,3-1 0,7 7 0</inkml:trace>
  <inkml:trace contextRef="#ctx0" brushRef="#br0" timeOffset="2561">265 1369 7688,'9'7'-102,"-2"2"0,-7 7 0,0 1 33,0-1 0,0 6 0,0 2 0,0 2 203,0 3 0,0-3 1,0-1-1,0 1-15,0 0 1,0-6 0,0 2-17,0-4 1,0-1-185,0-1-164,0-7 0,0-9 0,0-11 82,0-3 0,0-8 0,0 0 1,0 2 20,0 1 0,0-3 1,0-2-1,0 1 75,0-1 1,0-4 0,0 6 0,2 2 58,4 2 1,-5 1 0,7 3 98,-1 3 1,-3-2-13,7 8 1,-6-1-1,4 8-3,-1 3 1,3-1 0,-4 7 0,0 2 25,1 1 0,3 3 0,-6 1 0,1 2-10,1 2 0,-5 6 0,3-6 0,-3-2-85,-2-2 0,6 4 0,-1 0-180,-1-2 0,3-1 51,-1-3 0,1-7-707,-2-3 829,-3-4 0,13-17 0,-6-3 0</inkml:trace>
  <inkml:trace contextRef="#ctx0" brushRef="#br0" timeOffset="3584">545 1385 6484,'0'16'0,"0"1"-133,0-1 1,0 1 0,0-1-1,0 1 472,0-1 1,0 6-1,2 0 1,1-1-208,3-3 1,7 4-1,-4 0-135,0-2 0,6-2-57,-4-1 1,3-8 36,3-4 1,-8-5 0,-2-5-87,1-6 0,-5-9 0,6-2 45,-1 2 1,-3-1-1,-5 1 35,0-2 1,0 0-1,2 8 9,4 3 122,-5 3 1,7 16 0,-6 5 0,1 5-15,3 4 0,-1 2 0,-5-4 0,0 2-2,0-2 0,6-2 1,1-1-75,2-1 1,2-1-63,6-4 0,-6-4 1,-2-9-49,-2-3 0,4-4 0,-5-8 1,-3 1 60,-1-1 1,4-5 0,-1 0 0,-1 0-68,-2-1 0,-2-1 1,0-6-1,0 5-35,0 1 1,0-4-1,-2 6 186,-4 2 0,5 8 90,-5 1 1,4 9-14,2 2 1,2 7-123,4 9 0,-3-6 0,8-3-38,2 0 1,2-3-1,1 5 1,1-2-18,-1-3 1,1-2 0,-1-2 0,1 0 45,-1 0 0,1-2 0,-1-2 0,0-3 20,1-2 0,-2 3 1,-3-3-1,-2 0 37,-3 0 0,4 4 0,-6-6 1,1 0 84,1 1 0,-5-4-68,4 3 0,-5 2 0,-2-1-5,-5 3 0,2 2 0,-7 5-27,-1 0 1,2 0-1,-1 1 1,0 5-1,2 5 1,-4-2 0,6 2 0,0 2 0,0 2 1,-1 7 0,5-1-1,-3 1 2,2 2 0,3-4 1,1 6-1,0-2-40,0-4 0,0 4 1,0-2-1,1-2-104,5-2 0,1-7 0,6-2 0,-2-1-27,2-5 1,1-1 0,3-2 0,-1 0 32,1 0 0,-1-2 0,1-3 0,-1-6 7,1-4 1,-1 1-1,1 1 1,-3 2-13,-3-2 0,4-7 0,-6-2 1,0 2 71,-3 1 0,1 1 0,-1-2 0,-3-2 57,-1 2 0,0-4 0,2 2 0,1 0-22,-1-2 1,-2 6-1,-2-4 980,0 4-28,0 1-792,0 8 1,0 11-1,0 12-96,0 7 1,0 2 0,0-2-1,0 2-16,0 3 1,0-4 0,0 5 0,0 1-85,0-2 0,0 3 0,0-5 0,0 0-80,0-1 1,0-1 0,0-5-425,0-1 0,0 1-361,0-1 719,0-7 0,0-3 1,-2-12 179,-4-5 0,5-11 0,-7-3 0</inkml:trace>
  <inkml:trace contextRef="#ctx0" brushRef="#br0" timeOffset="4899">1254 1451 7377,'11'0'-133,"0"0"226,2 0 0,1 0 1,3 0-1,-1 0 55,1 0 1,-1 0 0,1 0 0,-1 0-191,1 0 0,-1 0 0,1 0 0,-1 0-52,1 0 1,-1 0 0,1 0 16,-1 0 1,1 0 0,-1-2 55,1-3 0,-1 1 1,0-5-1,-1 0 28,-4-1 0,2 5 1,-6-4 141,2 2 0,-5-1-57,2 3 1,-5-4-12,-1-8 0,-7 8-77,-4 3 1,2 5-1,-2 1 1,0 1-18,2 5 1,-4 3 0,6 8 0,-3-1 30,-2 0 1,3 6-1,-1 2 1,3 0 4,3 0 1,3 3 0,1-3 0,0 0-37,0 0 0,0-2 0,1-6 7,5 1 0,3-3 0,8-3 0,-1-3-41,0-1 1,1-5-1,-1 2 1,1-6-31,-1-4 0,1-7 0,-1 2 0,1-3 3,-1-3 0,-1 1 1,-2-1-1,-4 1 9,-2-1 0,4 1 0,-3-1 1,-1 1 59,0-1 0,-1 1 0,-4 1 194,3 4-135,-3 4 1,5 14 0,-7 4 117,0 4 0,0 7 0,0 0 0,0-2-113,0-2 1,0-7-1,-2 0-33,-3 2-161,3 2 30,-5-6 0,1-9 0,1-11-91,1-4 1,2-8 0,2-3 111,0 0 1,8 2-1,1 6 1,2-2 57,0-2 1,-6 2 0,6 7 0,2 2-6,2-2 0,-4 4 1,0 0 53,2 2 1,1 1 56,3 6 1,-3 7-1,-1 4 1,-4 4 36,-1 1 0,-3 3 0,-3 1 0,2 2-19,1-2 0,1-2 1,-5-1-1,3-1-76,2 1 0,5-1 0,-4 1 0,0-1-91,1 1 0,4-6 0,-1-2 0,4 0-173,2 0 1,-1-5 0,0 1 64,1-3 0,-1-2 1,1 0-1,-1-2 65,1-3 0,-1-2 0,-1-6 0,-2 4 112,-2 1 0,0-5 0,5 2 0,-1-3 0,-4-3 0,4 6 0,-6 0 0,0-1 11,-4-3 1,3-2-1,-3 1 97,-1-1 0,-2 1 110,-2-1 0,0 1 0,0 0 184,0-1 1,-2 8-337,-4 3 1,-3-1 0,-7 2-35,-1 1 1,3 4-1,1 4 1,2 3 15,-2 2 0,4 2 0,-2 5 0,0 1-105,2-1 1,-4 1-1,6-1 1,-1 1 41,1-1 0,-4 6 1,5 0-1,3-1 8,1-3 0,2-2 1,2-1-47,3-4 0,4 2 0,8-8-57,-1-1 0,1-2 1,-1-2-1,1-2-54,-1-4 1,-1 3-1,-2-8 1,-2-2 74,2-2 0,-1 4 0,1 0 0,-4-1 13,-1-3 0,3-2 0,-4 1 1,0-1 8,1 1 0,-3-2 1,-3-3 67,4-1 1,-5 0 0,5 4 0,-2-2 0,-1-2 30,3 2 1,-1 2-1,-5 1 79,0 1 1,0-1 0,0 1 30,0-1 1,0 6 334,0 0-360,0 8 0,0-3 1,0 12-54,0 5 1,0 3 0,0 4-1,0 3 17,0 1 1,0 7-1,0-2 1,0 5-23,0 0 0,0-4 0,0-2 0,0-1-24,0 1 1,6-6-1,1 2 1,0-4-130,1-1 1,4-3 0,-1-1-119,4-2 1,2-7-1,-1 1 86,1-3 0,-1-2 1,-1-2-1,-2-1-131,-2-3 1,-6-7 256,6 2 0,0-3 0,5-3 0</inkml:trace>
  <inkml:trace contextRef="#ctx0" brushRef="#br0" timeOffset="5478">2919 1072 7415,'9'7'19,"-4"4"1,-3 9 0,-2 4 0,0 2 138,0 3 1,0 2 0,0 2-1,0 0 2,0 0 1,0 0 0,-2 0-1,-1-2-97,-3-3 0,1 1 0,5-7 0,0-2-142,0-2 1,0-1-574,0-1 404,0-6 0,0-10 1,0-11 102,0-4 0,0-2 1,0-1-1,2-2 12,3-2 1,-1-6 0,7 6 0,2 2 58,1 2 1,3-4 0,-1 0-44,1 2 0,-1 9 283,1 5 1,-3 6-1,-1 6 1,-4 5 71,-1 4 1,-3 1 0,-3 2 0,2 3-64,1 0 1,1 1-1,-5-5 1,3-1-142,2 1 0,1-1 0,-3 1 91,1-1 1,2-5-895,-1 0-970,3-7 1739,8 3 0,-1-7 0,1 0 0</inkml:trace>
  <inkml:trace contextRef="#ctx0" brushRef="#br0" timeOffset="6033">3265 1500 7572,'11'0'-394,"0"0"381,2 0 0,1 0 1,3 0 100,-1 0 1,1 0-1,-1 0 1,1 0-69,-1 0 0,1-5 1,-1-2-1,1-1 0,-1 1 1,-5-4 0,-2 4-1,1-1 60,-1 1 1,-6-6 0,3 2 12,-4-3 1,-2-3 1,0 1 0,0-1 0,-2 1-58,-4-1 1,3 6 0,-8 2-10,-2 2 1,4 1 0,-2 6 0,-2 0-10,-2 0 1,4 2 0,0 2 0,-2 3-36,-1 2 1,3 2-1,0 6 1,0 1 20,2 4 1,-4-4 0,7 6-1,3-2 5,1 0 0,2 5 0,0-5 0,0 0-5,0 2 0,0-5 1,2 2-1,3-4-54,6-6 1,4 4-1,1-6 1,1 0-20,-1-4 1,1-3 0,-1-2-1,3 0-126,3 0 1,-4-2 0,4-3 84,-4-6 1,-1-4-1,-1-1 1,-1-1-59,-4 1 0,2-1 0,-8 1 0,1-1 115,1 1 0,-5-6 1,3 0-1,-3 2 154,-2 1 0,0 3 115,0 0 0,0 5 42,0 0 1,0 9-86,0 2 0,0 7 0,0 9 0,0 1-156,0-1 0,2 1 0,2-1 1,1 1-79,-1-1 1,-2 1-1,-2-1-27,0 1 1,0-6-1377,0 0 1463,0-7 0,0-12 0,0-10 0</inkml:trace>
  <inkml:trace contextRef="#ctx0" brushRef="#br0" timeOffset="6372">3661 1204 7722,'0'-9'-304,"5"3"384,1 12 0,5-3 0,-4 8 0,2 0-249,4-2 0,-4 6 0,2-6 1,0 2-111,-2 0 0,4-5 0,-6 5 279,2 1 0,2 3 0,6 2 0</inkml:trace>
  <inkml:trace contextRef="#ctx0" brushRef="#br0" timeOffset="6693">4007 1369 7722,'9'-17'6,"-2"6"156,-7 0 0,-2 7 0,-3-1-34,-6 3 0,-4 2 0,-1 0 0,1 2-79,4 3 0,-3 3 1,3 5-1,-4-2-24,-2 1 1,6 3 0,0 3-1,0 2-41,2 2 1,2 0 0,5-5-1,-2-1-17,-1 1 0,-1-1 1,6 1-1,2-1-118,4 1 0,-3-3 0,8-1 0,2-4 97,2-1 1,1-3 0,1-5-1,-1 0-116,1 0 0,-1-2 1,1-3-1,-1-6-16,1-4 0,-6-1 1,-2-1-1,0 1 116,0-1 1,-5-5 0,1-1 0,-3-1 57,-2 0 1,0-5-1,0 1 1,2-1 2,4 1 1,-5-3 0,5 6 0,-4-1 66,-2 4 1,0 4 0,2 1 0,1 1 371,3-1 0,-1 6-88,-5 0 1,2 8-265,4-3 1,-5 12 0,5 5 0,-4 3 29,-2 3 0,0 7 1,0 3-1,0 4 65,0 2 1,-2 0 0,-2 0-1,-1 0 28,1 0 0,2-2 1,4-2-1,2-3-140,1-2 1,8 3 0,-2-5 0,4-3-139,1-7 0,6 1 0,0-7 0,0-3-260,2-1 1,-6-2 0,4 0 0,-3-2-298,-3-3 1,-5-2 0,-2-6 633,-2 2 0,6 0 0,-4-6 0</inkml:trace>
  <inkml:trace contextRef="#ctx0" brushRef="#br0" timeOffset="7190">4567 1369 7761,'11'0'63,"0"0"60,2 0 0,2 0 1,1 0-93,1 0 1,-1 0-1,1 0 1,-3-2-20,-3-4 1,4 4-586,-4-3 1,4 3 9,1 2 0,-7-2 563,-3-3 0,-4 3 0,5-5 0,2 7 0</inkml:trace>
  <inkml:trace contextRef="#ctx0" brushRef="#br0" timeOffset="7455">4567 1467 6319,'0'10'642,"8"-3"1,3-7-598,3 0 0,-3 0 1,0 0-1,2 0-193,2 0 1,1 0 0,1 0-152,-1 0 1,1 0 298,-1 0 0,8-7 0,2-3 0</inkml:trace>
  <inkml:trace contextRef="#ctx0" brushRef="#br0" timeOffset="8016">5309 1303 7739,'0'-17'-415,"0"6"417,0 0 1,-7 7 98,-4-1 0,2 3 0,-2 2 16,-2 0 0,-2 6 0,1 1 1,1 2-10,2 4 1,0 2 0,-4 1 0,2 1-10,2-1 1,6 6-1,-4 0 1,-1 0-45,1 2 1,6-4-1,-3 6 1,4-3-116,2-2 1,2-3 0,2-2 0,3-1 49,2-4 0,2 4 0,6-6 0,-1 0-11,1-4 1,5-3-1,0-2 1,-2 0-80,-2 0 1,-1-5 0,-1-3 0,-1-1 3,-4-4 0,2-1 1,-6-3-1,0 1 39,1-1 0,3-5 0,-6 0 1,-1 0-26,-2-1 1,-2 2-1,0-4 1,0 1-76,0 4 1,0 7-1,-2 4 1,-4 0 15,-5 0 0,-3 5 0,-5-2 0,-1 5 141,-2 1 0,0 0 0,6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2:55.007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100 1 7120,'9'0'298,"4"7"1,-8 4-202,-1 4 0,-2 3 0,-2 2 0,0 2 23,0-2 0,0 4 0,0 0 0,0 2 23,0 3 1,0-3-1,0-1 1,0 1-129,0 0 0,0-6 0,0 2 0,2-4-254,3-1 1,-1-1 0,7-1-53,2-4 1,-1-2-1,1-5 1,-2 1 33,2-1 0,-4-8 1,0-3-1,1-1 257,-1 1 0,-6-6 0,5 2 0,-1-3 0,2-3 0,8 1 0</inkml:trace>
  <inkml:trace contextRef="#ctx0" brushRef="#br0" timeOffset="269">1 166 7734,'16'0'-34,"1"0"1,-6 0 0,0 0-1,2 0 70,1 0 0,3 0 0,-1 0 0,1 0-184,-1 0 0,1 0 0,-1 0 1,1 0-170,-1 0 0,1 0 1,-1-2-117,1-4 433,-8 5 0,6-7 0,-6 8 0</inkml:trace>
  <inkml:trace contextRef="#ctx0" brushRef="#br0" timeOffset="581">726 182 7724,'11'0'-412,"0"0"565,2 0 1,-4 0 0,2 0-266,2 0 1,2 0 0,1 0-56,1 0 1,-1 0-1,1 0-52,-1 0 0,-5 0-89,0 0 0,-5-2 308,5-3 0,-8 3 0,5-5 0</inkml:trace>
  <inkml:trace contextRef="#ctx0" brushRef="#br0" timeOffset="852">759 281 7724,'-9'7'-380,"2"-5"1,14 6 342,4-8 1,4 0 0,1 0-60,1 0 1,-6 0 0,0 0-36,2 0 1,1 0-262,3 0 392,-8 0 0,6-8 0,-6-1 0</inkml:trace>
  <inkml:trace contextRef="#ctx0" brushRef="#br0" timeOffset="1494">1402 182 7724,'-9'-16'-104,"-6"7"0,6-4 134,-7 7 0,5 1 0,0 5 53,-2 0 1,4 5 0,0 3-1,-1-1-37,1 0 1,0 6 0,-4-2 0,2 4-19,-1 1 1,4 1 0,1-1 0,1 1-1,1-1 0,-1 1 1,6-1-1,0 1-54,0-1 1,2 1-1,2-1 1,3 1 22,2-1 0,2 1 0,6-1-105,-1 1 1,1-8-1,-1-4 1,1-3-69,-1-2 0,1 0 1,-1-2-1,1-3 93,-1-6 0,-1-4 0,-2-1 0,-4-1 41,-2 1 0,4-1 0,-5 1 0,-3-1 13,-1 1 0,-2-6 0,0 0 1,0 2 113,0 1 0,-5 3 1,-1-1-1,1 3-161,-3 3 0,5-2 0,-8 5-227,-2-1 0,4 6 303,-2-3 0,-8 4 0,-6 2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2:54.040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165 50 7742,'0'-11'-154,"0"0"1,-5 5 375,-1-5 1,-6 8-75,1-3 0,1 4 0,-1 2-41,-1 0 0,-1 2 1,0 4-1,4 5-114,1 3 0,-3 3 0,4-1 0,0 1-23,-1-1 0,1 1 0,3-1 0,-1 1-24,1-1 1,3 1 0,1-1 0,0 1 31,0-1 0,7 1 0,2-1 0,2 1-136,0-1 0,0-7 0,5-3 0,1-3-31,-1 3 0,6-6 0,0 2 90,-1-6 0,-3-9 0,-4 2 0,-1-3 17,-2-3 1,-5 1 0,3-1 0,-2 1 46,-3-1 0,-2-5 0,-2 0-95,0 2 1,-8 2 200,-3 1 0,-3 6 0,-3 2-80,1 2 0,5 1 1,0 6-77,-2 0 85,6 0 0,-1 0 0,8 0 0</inkml:trace>
  <inkml:trace contextRef="#ctx0" brushRef="#br0" timeOffset="500">281 50 6512,'0'16'0,"0"1"111,0-1 1,5 3 0,1 1 0,-3 4 122,-1 1 1,0 1-1,2 3 1,1-1-60,-1 1 1,3 0-1,-1 0 1,-1-1-97,3 1 1,-7-3 0,5 0 0,-2-4-161,1-8 1,-3 3-23,3-6 1,-1-4-56,1-2 0,-3-10 1,4-6-82,-4-4 1,-8-7 0,1-1-1,1-1 96,2 0 1,2-5-1,0 1 1,0-3 30,0-2 0,0 0 0,0 0 0,0 2 48,0 3 0,0-1 1,0 7-1,0 2 182,0 2 0,6 1 1,1 1-70,2-1 1,0 6 0,4 2 0,-2 2-23,2 3 0,-4 2 1,2 2-7,2 0 0,2 2 0,1 4 48,1 5 0,-6 1 1,-2 1-1,0-2 42,0 2 0,-5 2 0,1 1-69,-3 1 0,3-1 0,1 1-15,-2-1 0,-4 1 0,-4-1 1,-3-1-18,-3-4 0,0 3 0,-7-4 0,1-1-58,-1-4 0,6 3 0,0-3 0,-2-1-276,-1-2 1,-3-2 79,1 0 0,1-8 0,4-3 244,5-3 0,5-10 0,1-2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2:59.515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0 743 7744,'0'-11'0,"2"1"0,2 1 0,1 0 0,1-4 0,-1-1 0,3-3-192,1 1 1,-4-1 0,6-1 0,0-2 191,-2-2 1,6-6-1,-4 4 1,4-1-37,1-4 1,2-1 0,3 1-1,1 1 54,-2-1 1,4 3 0,-1-1 0,3 0-59,3 1 0,1-3 0,-1 7 0,-3 1 39,-3 3 0,5 2 0,-6-1 0,-2 1-116,-2-1 1,-1 6-1,-1 2 1,-1 0-61,-4 0 1,2 3 176,-8-5 0,8 8 0,-11-12 0,5 6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3:03.534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1 7466,'10'7'307,"-5"4"0,-1 5-223,1 6 0,-3-3 0,5 3 0,-1-2-187,-1 2 1,6-4-1,-3 2 1,-1-5 38,0-4 1,1-2 102,-3 2-44,4-4 1,2-7 0,-2-1 0,-1-5-55,-5-5 0,5 2 0,-1-2 0,2 0-45,4 2 0,-4-6 0,2 6 1,0-2-60,-2 0 0,6 6-12,-4-6 1,4 5-170,1-5 1,-5 7 343,0-1 0,-7 3 0,3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00:15.911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199 33 7906,'9'-7'-410,"0"3"332,-3-7 0,-6 8 138,0-3 1,-2 4 31,-9 2 1,5 0 0,-5 0-205,-1 0 1,3 0 0,-1 2 0,1 2-68,0 1 1,4 6 0,-5-3 132,3 1 0,-4-4 1,6 6-69,1 2 0,2-4 84,2 2 0,2-7 0,3 3 80,6 1 1,-1-7 0,-1 7 0,0-3 147,0 1 1,-3 1 0,3-1-133,-2 5 1,4-2-1,-4 0 1,1 0 91,-1 0 0,0 2-84,-1 6 1,-4-1 0,3 1-28,-3-1 1,-2-5 0,0 0-3,0 2 1,-2 2-1,-3-1-55,-6-3 0,-4 2 1,-2-6 5,1 3 1,0-7 0,-1 4 0,1-1-306,-1-1 1,1 1 0,-1-6 52,1 0 0,5-2 1,1-3 255,3-6 0,-6-4 0,4-1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3:05.30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0 825 7063,'0'17'-104,"2"-1"1,2 0 198,1 1 1,2 5-1,-3 0 1,2-2-46,-3-2 1,1-1 0,0-1 0,1 1-37,-1-1 1,-2 1 0,-2-1 52,0 1 1,0-6-250,0 0 1,0-9 78,0-2 1,-6-2 0,1-9 0,1-2 57,2-2 0,2-1 0,0-1 0,-2 1 20,-3-1 0,3-5 0,-4 0 1,5 2 15,1 2 0,0-4 0,1 0 17,5 2 1,-2 2-1,5 1 18,-2 1 1,6 5-2,-2 0 0,4 7 1,-1 0 8,-3 8 1,4 0 0,-6 7 0,0 1-9,-3 3 1,1 2 0,0-1 0,1 0 77,-1 1 0,4-1 0,-4 1 0,1-1-112,-1 1 1,0-2 0,-3-3-1,1-1-81,-1 2 0,5 2-36,2 1 1,4-1 0,0-2-156,-4-2 0,3-8 280,-3 3 0,2-12 0,0-3 0,-4-2 0,-2 0 0,6 0 0,-4-5 0,8-1 0</inkml:trace>
  <inkml:trace contextRef="#ctx0" brushRef="#br0" timeOffset="464">462 792 7737,'0'-16'-79,"-6"-1"1,-1 2-2,-2 4 1,5 2 0,-3 6-73,-1-3 0,-1 1 148,-7 5 0,5 5 0,2 2 0,1 3 62,5 2 0,-5 3 0,3 2 1,-1-1-83,-1 1 0,5-1 1,-3 2-1,3 2-4,2 2 1,0 0-1,0-5 1,2-2-59,3-4 0,-1 3 1,7-5-1,0 2 34,-2 0 0,4-5 0,-6 3 0,2-2-36,4-3 0,-4-2 0,2-2-30,2 0 1,-4-2-1,0-3 118,-1-6 0,-3-4 0,-5-2 0,0 1 0,0-1 0,0 1 0,0-1 0,0 1 0,0-1 0,0 1 0,0 0-43,0-1 1,-5 1 494,-1-1-261,1 1 1,5 8-112,0 8 1,0 8-1,0 8-18,0 1 1,0-1-1,2 2 1,1 2-38,3 2 1,5 0 0,-4-5 0,2-1-44,4 1 0,2-2 0,1-3 0,2-2-184,4-3 1,-3 4-1,3-6 1,-4-1 97,-1-2 0,-1-4 0,1-3 0,-1-6 104,1-4 0,-1-9 0,0-2 0</inkml:trace>
  <inkml:trace contextRef="#ctx0" brushRef="#br0" timeOffset="1713">907 627 7412,'5'17'-6,"3"-1"1,-1 1 79,0-1 1,4 1-1,-3-1 1,1 1 34,4-1 0,-4 1 0,2-1-217,2 1 1,1-3 0,1-1-28,-4-2-18,4-7 1,-8 1 0,4-10-158,-6-6 1,-1-2 0,0-2 211,1-1 0,1-3 1,-8-8-1,-2 5 98,-1 4 0,-6-4 0,5 0 0,1 0 0,-3-2 0,7 6 0,-7-3 0,3 7-9,-1 3 1,1 5 57,5-5-1,0 8 1,5-3 0,3 10-11,1 1 1,2 6 0,5-3-19,1 1 0,-1-6 0,1 3 1,-1-4-26,1-2 1,-1 0 0,1 0 0,-1 0 0,1-2 58,-1-4 0,-5 5 0,-2-7 21,-1 1 1,-3-2 107,-5-8 0,0 1-89,0-1 1,-2 8-13,-3 4 0,-4 3-58,-8 2 1,6 2 0,0 3-53,-2 6 1,4 4 0,0 1-1,2 3 24,3 3 0,2-4 0,2 4 0,0-4 0,0-1 0,0-1 0,2 1 0,2-1 8,1 1 1,6-1 0,-4-1 0,3-2-47,2-2 1,3-8 0,2 3-1,-1-4-101,0-2 1,1 0 0,-1 0 0,1 0 77,-1 0 1,-5-8-1,-1-3 1,-1-3 31,0-3 1,-5 6-1,1 0 1,-3-2-25,-2-1 0,5-3 0,1 1 219,-2-1 1,-3 6 9,-1 0 1,2 8-1,2-1-39,1 8 0,1 5 1,-6 7-36,0 1 1,0-1 0,0 1 32,0-1 0,0 1-227,0-1 82,0 1 0,-2-8 0,-2-6 0,-1-6-21,1-8 1,-3-4-1,1-1 1,3-1 10,1 1 0,2-6 0,0-2 0,0 0-79,0 0 0,0 0 0,2 4 0,1-2-30,3 2 1,5 2 0,-4 3-1,2 4 41,4 6 0,2-3 0,1 3 41,1 1 1,-6 2 0,0 4-1,2 2 51,1 1 0,5 8 0,-1-2 0,-2 4 0,12 1 0,-10 1 0</inkml:trace>
  <inkml:trace contextRef="#ctx0" brushRef="#br0" timeOffset="2257">1912 479 7858,'-1'-17'-35,"-5"1"0,2 1 0,-5 2-154,2 2 0,-6 8 1,2-3 253,-4 4 1,5 2 0,-1 0-1,-2 0 0,-2 6 1,0 1-1,3 2-2,1 4 1,1 2-1,-2 3 1,2 2-31,3 2 0,-4 0 1,6-5-57,1-1 0,2 1 0,2-1 1,0 1-1,2-1-6,3 1 1,5-1 0,6-1-92,1-4 1,-1 2 0,1-8 0,-1-1-67,1-2 1,-1-2-1,0 0 1,-1-2 3,-4-4 0,4 3 0,-6-8 0,2-4 182,0-5 0,-6 2 0,5-6 0,-3 2 0,-3 0 0,-3-6 0,-1 4 0,0-1 0,0-4 0,-5-1 0,-2 1 0,-1 3 0,1 2 0,0-3 0,3 5 0,-2 2-18,3 2 0,-5 1 0,3 1-17,1-1 139,2 8 0,2 3 0,0 12-25,0 5 1,0 5-1,2 5 1,2 2 72,1 3 1,3 1 0,-5 6-1,3-1-21,-2-5 1,3 8 0,0-6 0,1-1 52,-1-3 1,6 3-1,-4-6 1,2-2-309,0-2 0,0-3 1,4-2-1,-3-4-250,-1-2 1,0-1-1,6-6 6,-1 0 0,1-2 368,-1-4 0,1-3 0,-1-7 0</inkml:trace>
  <inkml:trace contextRef="#ctx0" brushRef="#br0" timeOffset="2737">2242 347 7701,'0'-17'37,"-2"6"-12,-3 0 0,1 8 1,-7-3-70,-2 5 0,1 8 0,-1 4 1,4 3 153,1 3 0,-3-1 0,6 1 0,-1-1-152,-1 1 0,5 1 0,-3 2 0,3 4 17,2 2 0,0-6 0,0 4 0,0-2-24,0 0 0,7 0 1,4-6-19,4 1 0,1-6 1,1-2-177,-1-2 1,1-1 0,-1-8 122,1-4 0,-3-3 1,-1-7 38,-2-1 0,-7 1 1,1-1-1,-3 1 96,-2-1 0,0-5 0,0 0 0,0 0 11,0-1 0,0 4 1,0-5 173,0 1 1,-5 4-110,-1-3 0,-1 11 134,1 6 1,4 5 0,-3 5-132,3 6 0,2 9 1,0 4-1,0 0-51,0 0 0,0 0 1,0-4-1,2 2-28,3-2 1,-1 4-1,7-2-73,2-2 1,0-7 0,0-4 0,-2-2-195,1-3 0,-2-2 0,1-2 0,1 0 49,3 0 1,0-8-1,-3-1 1,-2-2 202,-3 0 0,4 0 0,-6-5 0,8-8 0,-4-2 0</inkml:trace>
  <inkml:trace contextRef="#ctx0" brushRef="#br0" timeOffset="3649">2506 413 7623,'0'16'0,"0"1"-109,0-1 1,0 6-1,2 0 1,1-2 196,3-1 1,-1-8 0,-5 0 19,0 2 0,0-4-192,0 2 0,0-9 132,0-2 1,0-8 0,0-8-201,0-1 0,0-5 0,0 0 0,0 2-28,0 2 1,0 1-1,2 1 1,2-1 118,1 1 1,8 1 114,-2 4 1,4 4 9,1 7 1,-7 7 0,-3 4 0,-2 4 107,1 1 0,-3 1 0,3 1 30,-3 4 1,-2 2 0,0 3-181,0-5 1,2-9 49,4-2 0,-5-9-306,5-2 1,-4-7 0,-2-10 90,0 1 1,0-1 0,2 1 0,1-1 103,3 1 1,-1-6-1,-5-2 1,0 0 12,0 0 1,6 2 0,-1 6 67,-1-1 0,5 8 40,2 4 0,-4 5 1,1 5-1,-3 6 56,1 4 1,5 1-1,-6 1 1,1-2-150,1-4 1,-3 3 0,5-3-128,-2 4 1,6-4 0,-2-2-16,4-2 1,1-1 0,1-6 7,-1 0 0,-5-6 1,-2-1-1,0 0 148,1-1 0,-5-4 0,6 1 165,2-4 1,-4 6 221,2 3 1,-7 6-172,1 6 1,2 8 0,-1 10 0,-2 0 7,-3 0 1,-1 3 0,2-3 0,2 0-128,1 0 1,6 3 0,-5-5-1,-2-2 166,-3-1 1,5-3-536,-1 1 0,1-6-5,-6 0 0,0-10 0,0-1 88,0-9 0,-2-5 0,-2-5 0,-1-1-160,1-2 0,2-5 0,1 3 0,-3-2 231,-2-3 1,1 0 0,5-2 0,0 1 114,0 1 0,0-4 0,0 11 0,0 0 0,0-2 0,7 6 57,4-4 0,4 4 0,1 3 59,1 4 0,-6 4 0,0 7 89,2 0 0,1 0 1,3 1-1,-3 5 15,-3 5 0,4 2 0,-6 0 0,2-2-83,0 1 0,-7 3 1,3 1-1,-1 1-91,-1-1 0,1 1 0,-6-1 0,0 1-51,0-1 1,-6-5 0,-1 0-77,-2 2 1,-2 0-1,-6-2 1,1-6-121,-1-3 0,-1 4 0,-2-1 0,-2-1-88,2-2 1,1-4 0,3-2 0,1-3 108,4-2 1,-3 3 0,4-5 179,1-1 0,2 4 0,0-14 0,-3 4 0</inkml:trace>
  <inkml:trace contextRef="#ctx0" brushRef="#br0" timeOffset="3923">3248 248 7891,'16'7'0,"-1"4"0,-2 2-95,-2-2 129,-8 11 108,12-18-45,-13 25 1,7-18 0,-5 11-465,1-4 0,1-1 71,-6-1 296,0-6 0,0-3 0,0-7 0</inkml:trace>
  <inkml:trace contextRef="#ctx0" brushRef="#br0" timeOffset="4289">3297 1 7359,'17'5'0,"-1"3"0,-1 1-341,-4 4 0,3 1 0,-4 5 0,1 1 396,0 2 0,-2 7 0,2-2 0,-4 3 13,0-3 0,-3 3 1,5-7-1,-1 1 13,-5 0 0,5-2 1,-3-6 4,-1 1-139,-2-1 1,-2-8 48,0-8 1,0-9 0,0-12-134,0-1 0,0 0 1,0 4-1,0-2 79,0-2 1,0-2-1,0 4 125,0-2 1,5 0 0,2 7 175,2 4 1,2 4-77,6 7 1,-2 2 0,-3 3 27,-1 6 0,-5 10 1,3 1-1,-2-2-105,-3-2 0,-2 6 0,0 0-103,3-4 1,-3 2 0,4-11-9,-5 3 1,1 1 0,4-4-712,5-5 0,-2-5 732,2-1 0,0 0 0,5 0 0</inkml:trace>
  <inkml:trace contextRef="#ctx0" brushRef="#br0" timeOffset="4841">3759 199 7891,'0'-17'0,"0"1"-193,0-1 1,-2 2 349,-4 4 1,-3 4 1,-7 7 0,-1 7 0,3 4-181,3 4 0,-2 2 4,7-1 0,-5 2 0,4 3-12,-2 1 0,5 0 1,-1-4-1,3 2-65,2 2 1,0 0-1,0-6-29,0 1 0,5-6 1,3-2-1,1-2-18,4-3 1,-4-2 0,2-2 0,2 0-9,1 0 0,-3-7 0,-2-4 0,-1-4 85,-5-2 1,5 1-1,-3-1 1,-1 1 69,-2 0 1,-2-3 0,0-1-3,0-2 1,0 0 607,0 6 1,0 8-329,0 8 0,0 13 0,0 9 0,2 0-154,3 2 1,-3-4 0,3 6 0,-1-1-66,2 1 0,-5 1 0,5 6 0,-2-1-28,1-5 0,-3 10 0,5-4 0,-1 1-51,-1 1 1,3-4 0,-5 0-1,3-1 56,-3-1 1,1 6 0,0-9 0,1 1-120,-1 0 0,-2-6 0,-2 1 0,0-4 37,0-2 1,-8-1 0,-3-4-270,-3-5 0,-3-5 0,1-1 1,1-1 122,4-5 0,-2-3 0,6-9 0,0-3 138,-1-1 1,3-7 0,5 2 0,2-4 131,3-2 0,-1 1 0,7 3 0,2 2-12,1-3 0,8 7 1,0 1-1,-2 3-48,-1 3 0,3 1 0,0 2 1,-2 4-384,-2 2 0,-1 1 360,-1 6 0,1 0 0,-1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3:12.944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83 298 7725,'0'-17'322,"-2"8"-209,-3 3 1,1 5 0,-5 2 0,2 5 94,3 5 0,-3 4 1,-1 1-1,1 1-171,0-1 1,1 6-1,4 0 1,-1-2-30,-3-2 0,1 4 0,7 0-42,3-1 0,-1 1 0,7-4 0,0-3-72,-2-1 0,6-5 0,-4 1 2,3-3 1,3-2 0,-1-5 0,1 0-188,-1 0 0,1-2 1,-3-3 135,-3-6 0,2-4 1,-7-1-1,-3-1 103,-1 1 1,0-6-1,2 0 1,1 0-34,-1-2 0,-4 6 1,-4-6 91,-1 0 0,-8 2 1,4-2-1,-2 10 26,0 5 0,5 3 1,-5 6-149,-2 0 1,-1 0-23,-3 0 1,3 2 0,3 3 23,5 6 1,-1-1 112,1 1 0,3-2 0,8 2 0,12 3 0,8-4 0</inkml:trace>
  <inkml:trace contextRef="#ctx0" brushRef="#br0" timeOffset="384">347 265 7720,'0'-11'-112,"0"0"1,-2 7 220,-3-2 1,1 10-1,-5 3 1,0 3-69,0 2 0,3 5 1,-3 3-1,2 2 41,3-2 1,-3 4 0,1 0 0,2 0-58,3-1 0,1 5 0,1-6 0,3-2-54,2-2 1,5-1-1,-4-2 1,2-3-39,4-1 0,1-7 1,3 3 33,-1 1 0,1-8 1,-1 0-1,1-8-215,-1-1 0,1-9 0,-1 3 1,-1-1 59,-4-4 0,2-2 1,-8 1-1,-1-1 83,-2 2 0,-2-4 0,0 1 0,0-1 105,0 0 0,-6 2 0,-1 6 0,0-1 0,-1 1 0,-3 5 0,4 1 0,-2 3 0,-4 3 0,4 3 0,-2 1 0,-2 0 0,0 1 0,0 3 0,4 3-93,2 3 1,-4-5 123,5 6-31,1-7 0,-2 3 0,-3-7 0</inkml:trace>
  <inkml:trace contextRef="#ctx0" brushRef="#br0" timeOffset="902">528 1 7720,'9'2'-763,"-3"3"1,-4 6 731,-2 4 0,0 7 1,0 2-1,0 1 591,0 5 1,0 1-1,0 2 1,0 0-329,0 0 1,0 0 0,0 1 0,0 1-151,0-2 0,0 2 0,0-11-236,0 1 1,0-4-62,0 1 0,2-11 1,1-8-102,3-6 0,5-7 0,-4-8 1,2-4 47,4-5 0,-4 1 1,2-2-1,0 1 224,-2 1 1,6-3 0,-6 7 0,2 2 24,0 2 1,-2 1-1,4 2 1,-4 3 309,-1 1 1,4 7-11,-1-1 1,-3 5 0,-3 5-107,-3 6 0,-2 4 1,-2 1-159,-3 1 1,-4-1 0,-6 1 0,2-3-219,2-3 1,6 2 0,-6-6-154,-2 3 0,6-5 313,1 6 0,4-5 0,2 5 141,0 1 1,0-2 0,2 0 50,4 3 1,3 2 0,7 1 114,1 1 0,-1-2 0,1-3-174,-1-1 1,1-5 0,-1 3-126,1-2 1,-6 1-1,0-5 33,1 3 0,-4 7 0,-1-4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3:44.150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214 1329 7533,'-5'-11'0,"0"0"-4,1-2 1,0 4 0,1-2 0,-3-2 0,1-2 0,-1-3 0,-1-4 0,-1-3 0,1-3 77,3 1 1,-3-1 0,2-5-83,1 0 1,-3-7-1,1-4 1,2-2 66,3 2 1,1-3-76,0 3 1,0-4-1,0-2 1,0 1-24,0 0 0,0 1 1,1 2-1,3 4 21,2 2 1,1-4 0,-3 5 0,3 3 21,2 1 0,-5 4 0,3 1 1,-1 5-31,-1 1 0,1-3 0,-5 5 0,3 1-372,2 3 0,-1 2-249,-5-1 647,0 8 0,0 9 0,0 11 0,0 4 0,0 1 0</inkml:trace>
  <inkml:trace contextRef="#ctx0" brushRef="#br0" timeOffset="583">0 1197 6182,'0'-9'806,"8"13"1,3 8-708,3 1 1,3 0 0,-1 3 0,-1 1-69,-4-1 0,3 1 0,-3-2 0,2-3 33,-2-1 0,4-1 0,-6 2-8,0-1 0,6-7-159,-4 2 0,-4-6 55,-1-6 0,1-3 0,0-8 27,2 1 1,-5-1 0,2 1 0,-3-1 15,3 1 1,-4 5-1,5 0 1,-2-2-232,1-2 1,5-1 0,-4 0 2,2-1 1,-3 6 0,3 0 0,0 0 232,0 2 0,-5-6 0,3 6 0,-7-7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3:46.293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1 363 7336,'0'-9'-48,"2"3"75,3 12 0,-1 9 1,5 7-1,0 0-114,0 1 1,2 3-1,6 7 101,-1 0 1,-5-6 0,0 1-1,2 1-31,2 2 1,1-3-15,1-1 0,-6-7 37,0 2 1,0-1-11,5 1 1,-5-4-186,0 4 0,-5-9-91,5-2-107,-8 0 323,5 5 1,-3-5 63,1 0 0,-3-9 0,-8-2 0,3 0 0,-13-15 0,6 6 0</inkml:trace>
  <inkml:trace contextRef="#ctx0" brushRef="#br0" timeOffset="734">17 775 7716,'17'-7'-176,"-6"3"1,0-5-1,0 0 212,-2 0 1,6 0 0,-4-4-1,1 2-703,-1-2 548,4-2 1,-6 4-37,8 0 1,-6 6 121,0-6 0,-2 5-17,2-5 1,-2 8 44,-4-3-37,-3 4-11,13 2 121,-13 0 1,11 2-95,-8 4 1,2-3 106,-1 8 0,-2-1-25,7 1 1,-2 3-18,2-3 1,3 2-18,-3-2 1,-2 4 2,2-4 1,-5-2-25,5 2 0,-2-6-4,2 6 50,4-7-19,-6 3-73,7-7 0,-1-2-2,-4-3 1,2 1-109,-8-7 0,6 0 143,-5-5 1,-1-1-1,-5 1 6,0-1 1,0 6 0,0 0 0,0-1 8,0-3 177,0 6 1,0-6-100,0 4-70,0-4 0,-2 4 214,-3 0 369,3 8-386,-5-12-76,7 13-1,0-5-4,0 22-50,0-4-38,0 12 0,5-6-72,1-1 0,5 6 52,-6 0 0,6 2-11,-5-2 0,7-4 7,-2 4 0,-2 2 0,2-2 0,-6 2-16,6-2 1,-5-2-29,5 8 63,-8-8-18,12 4 15,-13-1-37,13-4 0,-14 10 0,7-5 0,-3 0 0,1 1-14,-3 1 0,-1-4 1,-2 4-1,-2-1 10,-3 1 1,-4-6-1,-8 2 1,1-6-9,-1-5 0,-1 2 0,-2-7 1,-2-1-7,2 3 1,-4-7 0,2 3 0,2-8-183,1-7 0,-3-3 0,0-3 0,2-1 2,2-4 1,3-4 0,2-7 0,2 0 203,-1 0 0,4-7 0,-6 5 0,5-5 0</inkml:trace>
  <inkml:trace contextRef="#ctx0" brushRef="#br0" timeOffset="1010">182 380 7218,'-9'0'56,"3"0"0,10-2-310,2-4 0,6 3 0,-1-7-89,4 3 0,-4-4 343,0 6 0,-5-1 0,5 6 0,0-7 0,5-2 0</inkml:trace>
  <inkml:trace contextRef="#ctx0" brushRef="#br0" timeOffset="1279">347 281 6889,'9'0'-320,"0"0"304,-3 0 1,3 0 15,7 0 0,1 0 0,-1 0 0</inkml:trace>
  <inkml:trace contextRef="#ctx0" brushRef="#br0" timeOffset="2815">792 396 7716,'-2'-9'0,"-1"2"-64,-3-1 0,-1 6 0,1-3 192,-5 3 1,2 2 0,-2 0-48,-2 0 1,4 0 0,0 2-1,2 3-15,3 6 1,-3 4 0,1 2 0,1-1-112,-3 1 1,6 5 0,-3-1-1,3 0-10,2-3 1,0 4 0,0 0 0,0-2 16,0-2 1,7-1 0,4-2-193,4-4 1,2 1-1,-1-6 87,1-3 0,-1-1 0,-1-4 0,-2-1 35,-2-3 1,-6-6 0,4 1-1,-1-4 18,-5-2 1,-1 1 0,-2-1 0,0-1 89,0-4 0,0 4 0,0-6 0,0 2 0,0 0 0,0-7 0,-2 1 0,-1-3 0,-3-2 0,-1 6 0,3 1 0,-1 2-41,1 4 0,-3-4 0,-1 2 366,-1 2 394,5 2-550,-3 1 1,7 10-1,0 7-141,0 9 0,0 6 1,0 3-1,2 2 15,3 2 0,-3 6 0,6-4 0,-3 1-25,1 4 0,5-3 0,-4 0 1,0-1-28,1 1 0,3-4 0,-4 4 0,0-3 30,0-2 1,6-3 0,-2-2-27,4 1 1,1-2 0,1-4 0,-1-6-36,1-3 0,-1-2 1,1 0-40,-1 0 1,1-7 0,-1-4 36,1-4 1,-6-2 0,-2 1 0,-2-1-25,-3 1 1,3 0 0,-1-1 0,-3-1 83,-1-4 0,4 3 0,-1-3 0,-1 4 28,-2 2 0,-2-1 1,0 1-1,0-1 170,0 1 0,-2-1-63,-4 1 0,-1 5 0,-6 2 78,2 1 0,6 1-44,-6 1 0,0 5-180,-6-5 0,6 4-84,0 2 1,2 8 0,-2 3 47,6 3 1,3 8-1,2 0 1,0 0-24,0 2 1,2-4 0,1 6 0,5-1 28,1 1 0,0-6 0,4 4 0,-2-4-39,2-3 0,1 3 0,3-11 0,-1 0-26,1-3 0,5 1 0,0-2 1,-2-1 54,-2-2 0,-1-9 1,-1-4-1,1-4-59,-1-2 0,-5 1 0,-2-2 0,0-2 29,1-2 0,-7 0 1,3 3-1,-4-1 48,-2-2 1,0 0-1,0 6 1,0-1-73,0 1 394,0 7 1,0 3-139,0 12 1,5 3-1,1 7 1,-3 1-79,-1-1 1,4 1-1,-1-1-15,-1 1 1,-1-3 0,1-1-167,2-2 0,-1-5-136,-5 5 0,0-10 42,0-1 1,-5-7-1,-1-9 70,2-1 0,3-5 0,1 0 0,0 0 45,0-2 1,0 6 0,0-6 0,0 2 162,0 0 0,0 0 1,0 6-30,0-1 0,0 6 305,0 0-172,7 8 0,2-3 0,6 12-127,-4 5 0,1 3 1,-6 5-1,-1 1-47,3 2 0,-1 0 1,6-6-1,-4 1-50,-2-1 0,6 1 1,-2-1-82,4 1 0,1-3 0,1-3 1,-1-5 26,1-4 1,-1-2 0,1-2-1,-3-4-124,-3-5 0,2-3 0,-5-3 0,-1 1 101,0-1 1,-1 1 0,-4-3 0,1-1 49,3-2 1,-1 0 0,-5 4 0,0-2 11,0-2 1,0 0 0,-2 5 0,-1 1 186,-3-1 1,1 1 95,5-1 1,2 3 263,3 3 0,-1 3-197,7 8 1,-6 0-226,6 0 0,0 2 1,6 2-161,-1 1 1,-5 6 0,0-3 0,2-1 23,2 0 0,-4 6 1,0-4-1,1 2 27,3 0 1,0-5 0,-2 5 0,-2 0-72,1-2 0,-4 6 0,-1-4 37,0 3 0,-5 3 0,6-1 136,-1 1 1,-7-1-96,0 1 0,-7-3 0,-10-1-76,1-2 1,-1-7 0,1 3-389,-1 1 0,1-7 482,-1 5 0,1-19 0,-1-5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4:24.71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132 1624 7817,'-7'-9'-487,"5"-6"0,-5 6 1,1-2 526,1 0 1,-1 5 92,6-5 1,-5 6 13,-1-6 0,-1 7-43,2-1 0,-4 5 0,-6 5-27,4 6 0,-2 4 0,6 3 0,-1 2-49,1 2 0,2 6 0,5-6 0,0 0-3,0 2 0,0-6 0,0 4 1,0-4-13,0-1 0,7-3 1,4-1-1,4-4-13,1-1 1,1-3 0,-1-3 0,0 2-33,1 1 1,-6 1 0,0-8 0,2-2-73,1-1 1,-3-8 0,-1 2 0,-3-4 18,-3-1 1,-3-1 0,-1-1 0,0-2-17,0-2 1,0 0 0,-1 3 0,-5-1 11,-5-2 0,2 2 1,-2 7-1,-2 4 62,-2 2 0,1-1 0,1 5-92,2-3 1,0 1 28,-5 5 90,6 0 0,3 0 0,7 0 0</inkml:trace>
  <inkml:trace contextRef="#ctx0" brushRef="#br0" timeOffset="491">248 1492 6961,'0'16'-220,"5"1"0,1-1 1,-1 1 544,3-1 1,-5 6 0,6 0-1,-1-2-206,-5-1 0,5-3 0,-1 1 0,0-1-102,1 1 0,-3-6-320,-5 0 177,0-8 1,0 3 0,0-12 0,-2-5 60,-3-3 0,3-3 0,-5 1 0,1-1-145,1 1 0,-1-1 0,6 1 1,0-3 131,0-3 0,0 4 1,0-4-1,0 4 109,0 1 1,0 1-1,0-1 23,0 1 0,2 1 1,2 2 35,1 2 1,8 8 77,-2-3 1,4 4-1,-1 4 1,-3 4 31,-5 5 1,3 3 0,0 3-138,0-1 1,4 6-1,-5 0 1,-1-1-23,0-3 0,4-2 0,-4 1 1,1-1 24,-1 1 0,6-1-1203,-2 1 659,4-1 0,-1-8 478,-3-8 0,-2-6 0,-5-7 0,2 2 0,-1-7 0,-5-8 0</inkml:trace>
  <inkml:trace contextRef="#ctx0" brushRef="#br0" timeOffset="3461">578 1459 7817,'0'-17'22,"0"8"1,0 4-1,0 10 25,0 6 1,5 4-1,1 1 1,-1 1 51,2-1 1,-3 1 0,5-1 0,0 1-17,1-1 1,-5-1 0,6-2 0,2-4-129,1-2 0,-3-1 0,0-6-133,2 0 1,2-2 53,1-4 0,-6-3 1,-3-7 113,0-1 0,-5 1 0,4-1 0,-5 1-12,-1-1 0,0-5 0,0 0 12,0 2 207,-7 2 1,5 11-142,-3 7 0,5 12 0,3 10 0,5-1-12,1-3 0,-4-2 1,5 1-1,-1-1-29,0 1 0,0-6 0,6-2 15,1-2 0,-3 4 0,9-5-278,-4-3 0,-3-8 0,-2-6 112,-2-4 0,-8-1 0,3-1 0,-4 1-9,-2-1 0,0-5 0,0 0 0,0 0 28,0-1 1,-6 2 0,-1-4 0,0 1 96,-1 4 1,-3 2 0,4 3 0,0 2 74,-1 2 1,-5 7 181,2-1-85,4 3 1,0 4 0,9 2-133,3 1 0,-1 1 0,7-5 0,2 3-36,1 2 0,3-1 1,-1-5-1,1 0 26,-1 0 1,1 0 0,-1 0-1,1 0-34,-1 0 0,1 0 0,-1-2 0,1-1 39,-1-3 1,-5-7-1,0 4 1,0-2 148,-2 0 1,0 2-1,-5-4-67,2 2 1,1 0 0,-3-5 51,1-1 1,-1 8 0,-8 2-20,-1-1 1,-8 7-82,2-5 0,-4 4 0,-1 2-24,-1 0 0,6 0 0,2 2 0,2 4-42,3 5 1,-3 3-1,1 3 1,2-1-17,3 1 1,1-1 0,0 2 0,0 3-7,0 1 0,0 0 0,1-6 0,5 1-38,5-1 1,-2 1 0,2-3 0,2-1 4,2-2 1,1-7-1,1 1 1,-1-3-27,0-2 1,1 0 0,1 0 0,2-2-74,2-3 1,0-5-1,-5-6 1,-2 0 15,-4-1 1,3 1-1,-5-1 1,1 1 70,-5-1 0,-1-5 1,-1 0-1,3 2 72,-3 2 1,-3-4 0,-3 0 0,-5 2 197,-1 1 1,6 3 0,-5-1 0,3 1 424,-1-1 0,-5 1 307,6-1-508,-1 1-346,6 7 1,0 11 0,0 12-23,0 6 0,2 4 0,2-2 1,1 4 24,-1-1 0,3 5 1,1-6-1,-1-1-108,0 1 0,6 2 1,-4-6-1,2-4-450,0-1 0,-5 3-116,5-7-177,-8 4 1,5-8 783,-8-7 0,-2-7 0,-2-9 0,-3-3 0,-2-3 0,3 4 0,-3-6 0,0 2 0,0 0 0,3-3 0,-3 6 0,2 5 0,3-1 0,2 6 0,4 0 2,4 1 0,-3 3 261,8 5 0,0 0 0,6 0-59,-1 0 0,6 0 0,0 0 0,-2 0-110,-1 0 1,-3-6 0,3 1 0,-1-1 66,-2-1 0,10 3 0,-10-5-339,3 2 1,-1-6 132,-1 2 1,-1 2 0,-1-2 28,-4-2 0,2-2 23,-8-1 1,6 5 0,-6 0-18,-1-2 0,-4 4 3,-5-2 1,1 7 0,-7-1 4,-2 3 0,4 4 0,0 3 0,0 4 6,0 1 0,5 10 0,-3-4 0,1 3 7,1-1 1,-1 4-1,6 2 1,0-1-1,0 1 1,2-2 0,3-5 0,5-1-50,-1 1 0,5-3 1,-1-1-1,6-4-43,2-1 0,1-3 0,-3-5 0,1-2-16,2-3 1,0-4-1,-6-8 1,1 1 59,-1-1 0,-1 1 1,-2-1-1,-4 1 53,-2-1 1,1 1 0,-5-1 0,3 1 144,-3-1 0,-1 1 528,-2-1-566,0 8 1,0 4-1,0 10 1,2 6 49,4 4 1,-5 1 0,5 1-1,-4-1-101,-2 1 0,0-1 0,0 1-652,0-1 248,0-7 0,0-3 73,0-12 0,0-5 1,0-9 30,0-2 0,0 0 1,0 4-1,0-2 166,0-2 1,0-2 0,0 4 0,2-2 80,3 2 0,-1 1 0,5 3 0,0 1-33,0 4 1,0 2 0,4 5 0,-2-1 114,2 1 1,-4 4 0,2 6-1,0 5 76,-2 3 0,0 3 1,-3-1-1,3 1-46,0-1 0,0 6 0,-3 0 1,3-1-112,0-3 0,6-2 0,-4-1-240,4-4 1,-4 2-1,0-8-154,1-1 1,3-2 0,2-2 180,-1 0 1,0-2 0,1-2-1,-1-3 193,1-2 0,-1-2 0,1-6-16,-1 1 0,1-1 0,-2 1 0,-3-1 26,-1 1 1,-5-1 0,3 1-1,-2-1 186,-3 1 0,3-1 0,-1 1 0,-3-1 130,-1 1 0,-2 0 1,0-1-77,0 1 1,-5 5-1,-3 1-99,-1 3 0,-2-4 1,-5 6-116,-1 1 0,6 2 0,0 4 0,-1 3-100,-3 6 1,0 4 0,2 2 0,4-1 49,2 1 0,-4-1 1,5 0-16,3 1 0,1 1 1,2 2-1,0 2 1,0-1-45,0-3 0,7-3 0,4-3-88,4-1 89,1 0 1,1-1-1,-1-5 1,1-3 6,-1-2 1,1 0 0,-1 0-1,1 0-22,-1 0 0,1-7 0,-1-4 8,1-4 1,-8-2 0,-4 1-1,-1-1 13,2 1 1,-5-1 0,5 1 0,-4-2-13,-2-4 0,-2 2 1,-2-8 80,-1-1 1,-6 3-1,3 0 1,1 3-1,0 2 240,3 3 0,-3 2 0,-1-1 28,-1 1 185,6 7-166,-5 1 0,8 10-202,0 4 1,2 3 0,2 7-1,3 3-135,2 2 1,-3 0-1,5 4 1,0 1 59,-2 0 0,6-6 0,-6 4 0,2-2-45,0-1 0,0 0 0,5-9 1,1-2-104,-1-3 1,1-2 0,1-5-1,2 0-94,2 0 0,0-1 0,-5-5 0,-3-5-40,-3-4 0,2-7 0,-6 1 0,1-1 134,-1-2 1,-2 4 0,-5-6 0,0 0 134,0 1 0,-1-3 0,-3-5 0,-3 2 59,-3 4 1,7-3-1,-4 6 1,1 1 286,1-1 1,-1 7-35,6 6 0,0 10 0,0 1 0,0 9-10,0 5 1,0 3 0,0 1-1,0 4-101,0 6 0,6 3 0,-1 0 0,1-2-92,1-1 1,0-3 0,4 5 0,-4-5-101,1-1 1,-5-2 0,7-5 0,-1-3 70,0-3 0,-4 2 1,5-6-358,-3 2 0,0-5 0,-3 0-24,1-8 0,1-5 0,-6-8 0,0 1 127,0 0 1,5-6-1,1-2 1,-2 0 70,-3 0 0,-1-3 0,2 5 1,2 2-5,1 1 0,3 5 0,-3 3 177,6 5 1,-2 4-1,2 4 1,0 4 89,-2 5 1,6 7 0,-6 2-1,2-2 3,0 2 1,0 6 0,6-4 0,-1-2-91,1-1 1,-1-8-1,1 0 1,-1 0-84,1-2 0,-1-2 0,2-7-66,4 0 0,2 0 1,4-2-1,-6-1-38,-4-3 1,-1-7 0,-1 2 0,0-3 48,1-3 0,-2 1 1,-3-1-1,-1 1 51,2-1 1,-4 1-1,1-3 1,-3-1 116,-3-2 1,-3 0 0,-1 6-1,0-1 85,0 1 0,-1 1 0,-3 2-55,-2 2 0,-5 0 1,4-3 7,-2 3 1,3 3-191,-5 8 0,2 8 0,-4 3 47,2 3 1,8 3 0,-3-1-1,4 1-110,2-1 0,0 6 0,0 0 1,2-2 41,4-1 0,-3-3 1,8-1-1,2-2 1,2-2 0,1-2 0,1 2 0,1-6-38,4-3 0,-3-2 0,4 0 0,-1 0-7,0 0 0,0-2 0,-5-3 0,-1-4 75,1-1 0,-6-4 1,0 3-53,2-4 1,-4-1-1,0-1 147,-2 1 18,-1-1 1,-6-5 0,0 0 56,0 2 1,0 0-1,0 0 1,-2 0 822,-4 5-799,5-1 1,-7 16 0,8 0 0,0 9-60,0 5 1,2 3 0,2 1 0,3 2-274,2 2 0,2 0 87,6-5 0,-3-6 1,-1-2-1,-2-2 1,2-3-447,2-2 0,1-4 0,1-2 536,-1-1 0,1-15 0,-1 1 0</inkml:trace>
  <inkml:trace contextRef="#ctx0" brushRef="#br0" timeOffset="3751">3875 256 7462,'-10'0'-1153,"14"1"1104,7 5 1,6-2 0,-10 5 0,0 0 48,0 0 0,6-5 0,-4 10 0,8-5 0</inkml:trace>
  <inkml:trace contextRef="#ctx0" brushRef="#br0" timeOffset="4042">4254 272 7817,'14'-2'155,"-3"-3"0,-3 1 0,-7-5 506,5 2 0,-6-4-531,0 5 0,-2 1 0,-9 5 0,-2 0-66,-1 0 1,-3 1 0,1 5 0,1 5-97,4 4 1,-2 1-1,6 0 1,0 1-151,-1-1 0,3 3 0,5 1 1,0 2-64,0-2 0,2-2 0,1-1 0,5-2 41,1-4 1,2 1-1,5-6 1,3-3 72,3-1 0,-4-2 1,4 0-1,-4-2-17,-1-3 1,-1-4 0,-1-9-1,-4-3 13,-6-1 0,-3-1 0,-2 2 0,0-1 127,0 2 1,0-5 0,0-1 0,-2-1 35,-3-1 1,1 2 0,-5-3 0,0 3 6,0 3 1,-1-5 0,-1 6 871,6 2 1,-2 2-544,1 1 1,1 10-306,5 7 1,0 7 0,0 10 0,1-1 22,5 1 0,-2 7 0,7 3 1,1 2 31,3-1 0,2 1 0,-1-5 0,2 0 1,4 0 1,-3 1-1,5-7 1,-3-3-33,1 0 0,6-8 1,-6-1-1,0-5-838,2-1 1,-6 0 0,2-1 754,-7-5 0,9-10 0,-4-10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4:30.053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248 544 7410,'-5'-11'315,"-1"0"1,-1 0-3,1-5 0,-3 5-219,-7 0 0,-1 7 1,1 0-87,-1 8 0,1 3 1,-1 8-1,1-2-59,-1 0 1,6 9 0,2-8 0,0 1 24,0 0 1,5 3-1,-1-7-541,3 4 1,2 1 383,0 1 0,5-6 0,3-2 1,1-2 96,4-3 1,1-2 0,3-2 0,-1-2 68,1-4 1,-1 3 0,-1-8 0,-2 0 0,-4 0 0,-2 0 0,-1-2 128,1-2 6,-5-1 0,5 5 0,-7 0 546,0-2-370,0-2 0,2 6-158,4 4 1,-5 10-1,5 6-47,-4 4 0,3 7 0,2 0 0,1 0-9,-1 1 0,4-2 0,-4 4 0,1 1 0,-1 0 0,4-1 0,-4 5 0,1-3 7,-1 2 1,6 1 0,-4-1-1,0-2-179,-3 3 1,-4-1-1,-2 0 1,0-1-81,0 1 0,-2-3 1,-4-1-1,-3-1 99,0-4 0,-11-1 1,3-5-1,-3-1 35,-4-2 1,4-7 0,-5 1 0,1-3 0,4-2 0,-4 0 0,2-2 0,2-3 19,1-6 0,3-4 1,1-1-1,2-1-105,2 1 1,2-6 0,-2-2 0,6 0-137,3 0 0,2-5 1,0 1-1,2-1-142,3 2 1,4-10 400,8 4 0,-1-11 0,1 2 0</inkml:trace>
  <inkml:trace contextRef="#ctx0" brushRef="#br0" timeOffset="1080">364 561 7680,'9'16'0,"4"1"0,-6-3 0,0-1 32,1-2 1,-1 0 0,-4 6-1,3-1 210,-2 1 0,-3-6 1,1 0-25,4 1-240,-4-4 0,-1-3 1,-8-10-1,0-6 75,-1-4 1,1-1-1,4-3 1,-3-1-206,2-2 1,-3-5-1,2 3 1,1 0 62,2 0 0,2 0 0,0 4 0,0-2-242,0 2 0,2 7 1,2 2-1,3 0 99,2 2 1,2 2-1,5 7 232,1 0 0,-1 0 0,1 0 0,-1 0 0,1 0 0,1 0 0,4 0 0,2 0 0,3 0 340,-5 0 1,-3 0 54,-3 0 1,-1-2 180,-4-3 0,-6 3-300,-10-4 1,1 4-1,-7 2-286,-2 0 1,4 8 0,0 3 0,2 3-25,3 3 1,-3-1-1,1 3 1,3 1 15,1 2 0,2 0 1,0-6-1,0 1-64,0-1 0,7 1 0,4-1 0,4 1-19,1-1 1,3-7 0,1-1-1,2-3-47,-2 1 1,-2-1 0,-1-7 0,-1-1 17,1-3 0,-3-7 1,-1 2-1,-4-3-15,-1-3 0,-3 1 0,-5-1 1,0 1 24,0-1 0,0-5 0,0 0 0,-2 2 45,-3 2 0,-3 1 1,-4 1-1,1 1 102,-2 4 1,4-2 0,-2 6 145,-2-2 0,4 5 113,-2-1-190,7 3 1,-1 2 0,10 0-59,6 0 1,4 5 0,1 1 0,1-1-20,-1 3 0,6-6 1,0 3-1,0-3-5,2-2 1,-6 0 0,6 0 0,-2 0 8,0 0 0,0 0 0,-7-2 1,-3-2-7,-1-1 0,-1-2 0,2 3 1,-2-3 63,-3-3 1,-2 5 0,-5-6 6,0-2 0,0 4 0,-1 0-41,-5 1 1,2-3-1,-7 6-25,-1 1 0,-3-3 0,-2 2-21,1 1 1,-1 2 0,1 4 0,1 3 11,4 6 0,-3 4 1,5 1-1,-1 1-21,5-1 0,3 3 1,2 1-1,0 4 16,0 1 0,0-4 0,2 2-61,3 1 1,-1-6 0,7 4 0,2-5 0,1-4-18,3-2 0,1-8 0,2 3 0,2-4-66,-1-2 1,-3 0-1,-2 0 1,1 0-48,-1 0 0,1-8 0,-1-3 85,1-3 0,-3-3 0,-1 1 0,-4-1 86,-1 1 1,-3-1 0,-3 1 0,2-1 85,1 1 1,1-1-1,-6 1 740,0-1-55,0 1-644,0 7 0,0 9 1,0 11-101,0 3 1,0 3 0,0-1 0,0 1-65,0-1 1,0-5-1,0 0-76,0 2 1,5-4-800,1 2 924,7-7 0,-4-4 0,7-9 0</inkml:trace>
  <inkml:trace contextRef="#ctx0" brushRef="#br0" timeOffset="1388">1254 215 7680,'0'-17'-90,"-6"6"177,1 0 368,-1 7-672,6-3 1,2 7-556,4 0 1,-3 0 771,8 0 0,0-7 0,6-2 0</inkml:trace>
  <inkml:trace contextRef="#ctx0" brushRef="#br0" timeOffset="1709">1452 0 7680,'14'2'20,"-3"4"177,-5 5 0,-4 9 0,-2 4 0,0-1-44,0 1 1,0 5-1,1-3 1,3 2-108,2-1 1,-1-1 0,-5 3 0,2-2 72,3 3 1,-1-6-1,5-2 1,0-4-315,0-2 0,1 1 1,2-1-1,-1-1-71,2-4 0,-4 2 0,2-8 0,2-1-32,2-2 0,1-2 0,1 0 1,-2-2 92,-4-4 1,3 3 0,-5-8-1,2 0 205,0 2 0,-7-6 0,1 4 0,-3-4 0,-2-1 0</inkml:trace>
  <inkml:trace contextRef="#ctx0" brushRef="#br0" timeOffset="1982">1468 264 6865,'15'-2'0,"-2"-1"0,-2-3-58,1 2 1,1 1-1,0-1 1,-2-1 138,2 1 0,1 2 0,3 0-24,-1-3 0,1 3-57,-1-4 0,1-3 0,-1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4:50.469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0 891 7789,'2'-9'-324,"3"3"376,-3 12 1,13-3-1,-6 8 1,2 4 0,0 3-1,2 4 1,2-2 254,1-1 0,-1-3-327,-4 1 0,7-1 0,-5-1 0,0-2-5,1-2 0,1-6-252,1 6 1,1-7 239,-1 1 0,-6-5 0,-5-5 15,-3-6 1,-2-4 0,0-1 21,0-1 0,0 6 0,-2 0 1,-2-2 73,-1-1 1,-1-3 0,5 1-1,-3-3-7,-2-2 0,-5 2 0,4-3 0,0 2-22,-1-2 1,1 4 0,3-4-18,-1 3 1,-1 8-288,6 0 10,0 8 1,2-4-1,4 7 128,5 0 1,-2 5 0,2 0-1,2 1-31,1 1 0,3-5 0,-1 4 0,1-5 66,-1-1 0,1 6 0,1-1 0,2-1 50,2-2 0,0-2 0,-5 0 1,-1 0 35,1 0 1,5 0 0,0 0 28,-2 0 0,-2-6 0,-1-1 117,-1-2 0,-7 3 22,-3-5 0,-4 6 1,-2-6 58,0-2 1,0 4-91,0-2 1,-8 6 0,-3-5-100,-3 3 0,-3 2 0,1 5-29,-1 0 1,1 7 0,-1 6-9,1 7 0,1-2 1,2 6-1,4-2 14,2 0 1,1 2 0,6-4-1,0 4-39,0 1 1,2-4-1,4 2 1,3-1-40,0 0 1,11 0-1,-2-7 1,4-2-77,2-2 1,4-2 0,-6 2 0,0-6 34,1-3 0,-4-2 0,3 0 0,-4-2-3,-2-3 0,-1 1 0,-2-7 0,-2-2 76,2-1 1,-6-5 0,0-1 0,-1-2 30,-1 2 0,1-4 0,-6 1 0,0-1 79,0 0 1,0 0 0,0 4 35,0-2 105,0 7 0,2 13 0,1 12 0,3 2-112,-2 7 1,-1 3-1,1-2 1,1 2-65,-1-2 0,3-2 0,-1-1 0,-1-1-66,3 1 0,-6-1 0,5-1-35,0-4 16,-5 4 0,4-15 1,-10 0-1,-3-10 40,-3-4 1,5-3 0,-4 1 0,0-3-45,-1-2 0,7 0 0,-3-4 0,4-1-17,2 0 0,0 6 0,0-2-57,0 4 0,2 3 0,4 3 0,5 2-22,3 3 0,3 2 0,-1 5 0,1 0 141,-1 0 0,1 0 0,-1 1 0,1 3 0,-1 2 0,1 1 0,-1-3 0,1 1 0,-1-1 0,1 3 0,-1-2 0,1-1 0,-1-2 0,1-2 0,-1 0 0,1 0-69,-1 0 0,1-2 0,-1-2 0,-1-3 95,-4-2 1,-4 4 0,-7-6-1,2 0 298,3 1 0,-3-4 1,2 5-67,-8-1 0,0-2 1,-5 4-1,0 1-106,0 0 1,-2 1 0,-5 6-40,-1 0 1,2 2 0,3 3-61,1 6 1,1 4 0,-2 2 0,2-1-171,3 1 0,0 5 1,3-1-1,-1 0 41,1-3 0,2-2 0,2 1 0,0-1-51,0 1 0,6-1 1,1-1-1,0-2 37,1-2 1,4-7-1,-1 1 1,4-3 2,2-2 0,-1 0 0,1-2 0,-1-2-167,1-1 1,-6-8-1,-1 0 196,3-7 0,-5 2 0,-3-4 0,-3 2 0,-2-1 58,0-1 0,0-5 0,0 3 0,0 0-9,0 1 1,0-5-1,-2 4 1,-2 0 52,-1 1 0,-1-5 0,5 6 0,-3 2 101,-2 2 0,1 1 606,5 1-572,0-1 1,2 10-159,3 7 1,-3 7 0,5 10 25,1-1 0,-5 3 0,7 1 0,-1 4 0,-2 1-18,0 4 0,4 1 1,-3-1-1,-1-1-11,0 1 0,4 0 1,-3 0-20,1-1 1,-4-8-1,6 2 1,2-4 0,2-1-87,1-1 1,1-6 0,-1-5 0,1-3-199,-1-2 1,6 0 0,0 0 0,-2-2 284,-1-3 0,3 1 0,0-7 0,-2-2 0,-2-9 0,-1-4 0</inkml:trace>
  <inkml:trace contextRef="#ctx0" brushRef="#br0" timeOffset="1359">1780 578 7789,'0'-17'-44,"0"1"0,0-1 0,0 1-2,0-1 0,-7 6 173,-4 0 1,-2 6 0,1-4-89,1 1 0,0 3 0,-4 7 1,2 1-27,2 3 0,2 7 0,-4-2 0,4 3-34,2 3 1,1-1 0,4 1-1,-1 1-28,-3 4 0,1-4 0,5 6 0,1-2-44,5 0 1,-2 0-1,5-4 1,0 3 29,0 0 0,2-4 0,6-6 1,-1 0-42,1-2 1,-1-2-1,1-7-59,-1 0 1,0-1 0,-1-5 142,-4-5 0,2-4 1,-8-1-1,-1 0 16,-2-1 1,0 1 0,1-3-1,3-1 6,-2-2 1,-3-5 0,-1 5 0,-1 1 57,-5 3 0,4-4 1,-5 2-1,1 4 122,1 3 1,-1 7-127,6-5 0,0 9 1,0 2 13,0 10 0,0 10 1,0 2-1,0 0-58,0 2 0,0-6 0,2 6 0,2-2-54,1 0 1,8 0 0,-2-8-1,4-1-23,1-2 1,-5-5 0,0 3-1,2-2-5,2-3 1,1-2 0,1-4-1,-1-4-299,1-5 0,-1-5 369,1-6 0,-3-2 0,-3-4 0,-3 6 0,-1 4 0,-5 2 0,3-1 0,-3 1 6,-2-1 1,0 6 241,0 0 1,0 9-61,0 2 1,0 8 0,2 10 0,2 2-50,1 2 0,1 2 0,-4-4 1,1 2-17,3-2 1,1-1 0,-3-3-220,1 1 0,3-8 16,-3-4 1,-3-5-1,3-5 1,-3-6-20,-2-4 0,0-3 0,0-2 1,0-2 19,0 1 1,0-2-1,0-1 1,0 0 20,0 0 0,0-3 1,0 3-1,0 0-92,0 0 1,2 2 166,3 6 0,-1 9 1,5 7 163,-1 9 0,3 5 0,-4 5 0,0 1-31,1 2 0,3 5 1,-4-5-92,2-2 0,0-1 1,4-5-1,-4-1-155,-1-2 1,4-7 0,-1 1-25,4-3 0,0-4 0,-3-3 0,-2-6-8,-3-4 0,6 1 0,-4-1 0,2 0 75,0-3 1,-7-2 0,1 3-1,-1 1 95,1-1 1,-3-5-1,4 0 285,-5 2-206,-1 2 1,0 11 0,0 7 0,0 9-16,0 5 1,0 8 0,2 2-1,2 0-102,1 0 1,6-2 0,-3-6-1,-1 1-167,0-1 0,6-7 0,-2-3 0,4-4-36,1-2 0,1 0 0,-1 0 0,-1-2 55,-4-4 1,4-1 0,-4-6 0,1 2 143,-1-2 0,4-1 0,-6-3 0,2 1 40,0-1 1,-5 3 0,3 1 444,-2 2-225,6 7 0,-6-1 0,4 12 0,-5 8-28,-4 5 0,-1 7 1,3-3-1,3 0-115,3 0 0,-7 5 0,5-3 0,-3 1-103,1 1 0,5-8 0,-4 2 0,0-4-46,1-1 0,-1-3 1,-3-1-293,1-2 268,1-7 1,-8-4 0,-2-11 0,-1-4-225,1-1 0,-3-3 1,-1-1-1,1-4 103,0-1 0,-4-3 0,5-5 0,1 0 57,-3 0 0,5-5 0,-7-1 0,3 5 129,3 4 1,3-5 0,1 6-1,0 2 9,0 1 1,0 4-1,1 6 77,5-1 1,3 8-1,6 2 1,-2 1 72,-2 1 0,0-1 1,5 6-100,1 0 0,-1 2 1,0 2-1,1 1-9,-1-1 1,1 5-1,-1 2 1,1 2-73,-1-2 1,-1 3 0,-2-3 0,-4 4 31,-2 1 0,-1 1 1,-6-1-1,0 1 16,0-1 1,-2 1 0,-3-1-30,-6 1 0,-4-3 0,-2-1 0,1-4-62,-1-1 0,1-1 0,-1-3 0,1 1-239,-1-1 0,1-2 0,0-2 108,-1 0 0,6-2 0,0-4 186,-2-5 0,6-11 0,0-3 0</inkml:trace>
  <inkml:trace contextRef="#ctx0" brushRef="#br0" timeOffset="2078">3165 281 7789,'17'0'-17,"-1"0"1,1-2 0,-1-2-76,1-1 0,-6-6 0,-2 4 0,0-3 77,0-2 0,0 2 0,2-1 0,-3-1 57,-1-3 0,-5 4 1,3 0-1,-3-2-5,-2-1 0,-2 3 1,-1 0-1,-5 0-103,-1 1 1,4-2 0,-6 4 55,-2-1 0,-2 5 1,-1 1-4,-1 6 0,3 1 1,1 7-1,4 2 12,1 2 1,-3 7 0,6 0 0,1 0 2,2 1 1,2-3 0,0 6 0,2-2 0,4-4 1,-3-2 0,8-1 0,2-1-3,2 1 1,1-6-1,1-2 1,-1-2-6,1-3 0,1-2 0,2-2 0,2 0-50,-2 0 1,-7-6 0,-2-1-1,0-2-42,-2-4 1,0-2 0,-5-1 0,1-1 60,-1 1 1,0-1 0,-1 1 0,3-1 104,-2 1 0,-3 0 0,-1-1 83,0 1 1,2 6 9,4 5 0,-4 5 0,3 5 0,-3 6-38,-2 4 0,5 2 0,1-1 0,-2 0-84,-3 1 1,-1-1 0,0 1 15,0-1-715,0 1 475,0-8 0,0-9 0,0-11 0,0-4 71,0-1 1,2-6 0,2 0-1,1 0 22,-1-2 1,3 4-1,1-6 1,-1 3 103,0 2 0,4-2 0,-3 1 0,1 3 36,4 6 1,-4 1 0,2 6 111,2 3 1,1 1 0,3 4-22,-1 3 0,-5 4 0,-2 8 1,1-1-42,-1 1 1,0-1-1,4 2 1,-4 3 31,-2 1 0,6 0 0,-2-6 0,4 1-178,1-1 0,-1 0 0,-2-1 0,-2-4-563,1-5 1,-2-5 608,1-1 0,0-7 0,5-2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4:54.563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83 693 8103,'25'0'-15,"-3"-2"1,-2-1-1,2-5 1,4-1-1,1-4 1,1 1 0,1 1 0,8-6 1,1 2-1,1-5 110,1 0 0,-5-4 0,5 0-191,0-1 0,-5-3 0,4-5 0,-5 0 0,-2 2 63,-5 4 0,-1-4 0,-6 3 0,2-1-7,-2 1 0,-2-1 1,-3 5-1,-2 0-54,-2 1 0,-2 1 1,2 5-1,-4 1-31,1-1 1,-7 6 0,5 0-88,-4-2 1,-4 6 21,-4 2 1,-3 3 188,-7 2 0,-1 7 0,1 2 0</inkml:trace>
  <inkml:trace contextRef="#ctx0" brushRef="#br0" timeOffset="629">148 528 8050,'10'0'-750,"-5"0"791,-10 0 1,-3 8-1,-5 1 1,4 2 38,2 0 0,-6 0 0,2 3 1,-2-1-13,2-2 0,-1-5 1,4 5-30,-1 2 0,0-4 0,-4 0 1,2-2 0,7 0-59,-1-1 0,3-2 1,2 7 3,0 1 1,2-2 0,3 1 122,6 1 1,4 3 0,2 0-72,-1-4 1,-5 2-1,0-6-96,2 2 1,1 2 0,3 4-130,-1-4 1,-5 1-1,-1-4 1,-3 1-30,-3 4 1,3-4 216,-2 2 0,1-7 0,-6 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4:56.765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1 652 7577,'5'17'-120,"1"-1"1,5 6-1,-6 0 1,-1-2 203,-2-1 0,3 3 0,1 0-95,-3-2 0,1-4 0,0-3 13,1-2-37,1-7 0,-6 1 0,0-10 38,0-6 0,0-4 0,0-3 0,0-2-138,0-2 0,0-2 1,0 4-1,0-2 89,0 2 0,0-4 0,0 2 0,2 4 28,3 5 1,-1 0 0,7 7 43,1 3 0,-2 1 1,-1 4-1,0 3 0,-2 6 1,2 4-1,-1 1 0,1 1 1,-2 1-1,2 2 0,-1 2 1,1-2-1,-2-1 1,1-3-1,-3-1 0,1-2 1,-1-2-1,1 0 202,1-2 1,-5-4-351,3-10 1,-3-4 0,-2-8 0,-2 1-1,-1-3 64,-3-3 1,1 4-1,5-4 25,0 4 1,0-4 0,0 0-1,0 2 27,0 1 1,0 3-1,1-1 89,5 1 0,3-1-48,8 1 0,-1 7 0,0 3 16,1 4 1,-6 8 0,-2 1 0,0 2-25,0 4 0,-3 2 0,3 3 1,0 2 72,0 2 0,-5 2 0,3-4 0,1 2-16,3-2 1,-4-1 0,0-3-118,1 1 1,1-3 0,7-3-141,1-5 0,-6 1 1,0-1 63,2-3 0,1-6 0,3-5 1,-3-1-63,-3-4 171,4-1 0,-6-3 0,8 1 0</inkml:trace>
  <inkml:trace contextRef="#ctx0" brushRef="#br0" timeOffset="858">677 471 7945,'-8'-9'-172,"-3"3"1,4 12 0,1 5 217,5 4 0,-5 6 0,1 1 0,1-1 12,2-3 1,2 4 0,0 2 0,0 0-55,0-1 0,0-1 0,2-5 1,2-1-15,1 1 0,8-6 0,-2-2 0,4-2-12,1-3 1,-5-2 0,0-2 0,2 0-5,2 0 1,-4-2-1,0-4-189,1-5 1,-4-3 0,-3-3 0,-1 1 119,1-1 1,-3 1 0,4-2 0,-6-3-10,-6-1 1,3-5 0,-7 5-1,1 2 60,0 1 0,0 3 1,-4 0 16,2-1 1,0 2 71,-5 4 0,6 6 17,5 10 1,3-1 0,4 5 0,2 0 0,3-1-1,2-1 1,4-1 11,2 1 1,1-5-42,1 3 1,5-3 0,-1-2 0,0 0-2,-3 0 1,-2 0-1,1 0 1,-1-2 16,1-3 0,-1 1 0,1-5 27,-1 2 1,-5-4 0,-1 3-12,-3-1 1,-2-2-58,-5-5 1,0 5 0,-2 1 5,-3 3 1,1 2-1,-7 5 1,-1 0 7,-3 0 0,-2 0 1,1 0-3,-1 0 1,1 7-1,1 4-8,4 4 1,-2 1-1,8 1 1,-1-1 6,-1 1 1,5 4 0,-3 1 0,3 0 0,2 0 0,0 2 0,0 0 0,0 0-7,0-4 1,7-2 0,4-1 0,4-1-35,1 1 0,8-8 0,4-4 0,1-3 0,0-2 0,-3-2 1,0-1-1,-3-5-176,1-1 0,-2-2 0,-5-5 0,-3-1 137,-3 1 0,2-1 0,-7-1 0,-3-2 1,-1-2-1,-2 2 0,0 0 0,0-1 0,0-2 1,0-1-1,-2 0-137,-3 4 283,3-6 1,-11 8 0,8-4 378,1 4 0,-3 7 221,1 0-588,1 7 1,5-1-1,0 10-31,0 6 0,2 4 0,1 3 0,5 2-42,1 2 1,-4 6 0,4-5 0,1 1-56,-1 0 0,-6 3 0,5-5 0,-3-1-102,1-3 1,5-2-1,-6 1 1,1-2-360,1-4 0,-5-2-210,3-4 701,-3-3 0,-2 5 0</inkml:trace>
  <inkml:trace contextRef="#ctx0" brushRef="#br0" timeOffset="1177">1006 504 7906,'17'0'-46,"-1"0"1,1 0-50,-1 0 1,1 0 0,-1-2 0,1-1 59,-1-3 1,3 1 0,1 3 0,2-2-120,-2-1 1,4-3-1,-2 5 154,-2-3 0,5-7 0,1 4 0</inkml:trace>
  <inkml:trace contextRef="#ctx0" brushRef="#br0" timeOffset="1692">1600 158 7475,'0'16'9,"5"1"0,3 1 0,-1 2 117,0 2 0,4 11 1,-3-2-1,-1 2-19,0 4 0,-1 0 0,-4-3 0,1 1-87,3-2 1,-1 2-1,-5-11 1,2 0-308,4-1-13,-5-1 0,7-14 115,-8-8 0,0-8 1,0-8-1,0-2-39,0-4 0,0 3 0,0-5 0,0 1 224,0-5 0,5 3 0,1-1 0,-3 0 0,-1 1 0,4 4 0,1 1 0,0 6-1,1 3 1,3 5 0,-4-3 43,2 2 1,2 1 0,4 8 0,-2 4 139,-2 4 1,-2 5-1,4 2 1,-4-1-27,-2 1 0,4 1 0,-4 2 0,1 4-38,-1 2 0,4-4 0,-5 3 0,-3-1-115,-1-4 0,3-2 0,1-1 1,-1-2-808,3-4-337,-6 3 1140,5-12 0,-7-2 0,0-9 0</inkml:trace>
  <inkml:trace contextRef="#ctx0" brushRef="#br0" timeOffset="2506">2012 438 7307,'9'17'-369,"-3"-1"0,-3-5 0,1 0 0,1 2 692,-1 1 0,-2 3 1,-2-1-1,2-1-270,3-4 0,-3 4 164,4-4-487,-5 3 0,-1-6 1,0-8 162,0-9 0,0-6 1,-1-3-1,-5-3 107,-5-1 0,2-1 0,-2 1 0,-2-4 0,-2 0 0,1-8 0,1 4 0,4 3 0,1 1 0,3-1 0,5 5 0,0 2-52,0 9 0,2 3 0,3 8 219,6 0 1,4 6 0,1 1 0,1 0-116,-1 1 0,1 5 1,-1-4-1,1 0-41,-1-4 0,1 3 1,-1-3-1,1-1 46,-1-2 1,1-2 0,-1 0-37,1 0 1,-1 0-1,-1-2 1,-2-2 55,-2-1 1,-8-8 0,5 4-5,-1 0 0,-5-6-36,3 4 1,-5 4 0,-3-1-1,-5 3-60,-1-1 1,4 1 0,-6 5 64,-2 0 0,-2 7 0,-1 4-5,-1 4 0,8 7 0,2 0 1,1 0 19,1 1 0,-1-2 1,6 4-1,0-1-67,0-4 1,6 4-1,1-2 1,2-2-202,4-2 0,2-3 0,1-4 106,1-5 0,5 1 0,0-2-26,-2-1 0,-2-8 0,-3-3 0,-2 0 31,-2-1 1,-6-4 0,4 1 160,-1-4 1,3-1-1,-6-1 210,-1 1 1,-2 5-132,-2 0 1,1 7-1,3 0-6,2 8 0,-1 0 1,-5 7-1,0 1-15,0 3 1,0 2-1,0-1-71,0 0 0,0 1-21,0-1 1,0-5-70,0 0 1,0-9 38,0-2 1,0-7-1,0-10 1,0-1 74,0-4 0,0 4 0,0-6 0,2 2-10,3 0 1,-1-2-1,5 4 1,0-4-167,0-1 1,1 5 0,4-2 0,-1 3-237,0 3 1,11 1-1,-8 4 143,3 6 0,-1 3 1,-2 2-1,1 0-105,-1 0 1,-5 7 0,0 2 301,2 0 0,-6 6 0,1-6 0</inkml:trace>
  <inkml:trace contextRef="#ctx0" brushRef="#br0" timeOffset="3777">3215 240 7731,'0'-16'-23,"0"-1"1,0 6 0,-2 2-1,-1 0 170,-3 0 1,-7 5 0,3-1 18,-5 3 1,4 4 0,0 3 0,-2 6-133,-2 4 1,1 1 0,1 1-1,4-1-81,1 1 1,-3 5-1,6 0 1,1 0 64,2 1 0,2-4 0,0 3 0,0-4-224,0-1 1,6-1 0,1-1 0,2-2 42,4-2 0,2-8 1,1 3-1,1-4-92,-1-2 1,1-2 0,-1-4 113,1-5 0,-8 2 0,-2-4 1,-1-3 140,-1-4 0,1-2 0,-6 3 0,0-1 0,0-2 0,-6-7 0,1 1 0,-1-1-48,-1 2 0,5-5 0,-3 7 0,1-1 77,-2 4 0,5-2 0,-5 2 373,4 2 0,2 2 390,0 1-722,0 8 1,2 9 0,2 11-24,1 4 0,3 1 0,-5 3 0,3 1 2,-3 2 1,-1 5 0,0-1 0,2 1-21,1 3 0,3 3 0,-5-9 0,5-1-105,1 1 0,-4 4 0,6-6 1,2-2-54,2-2 1,-1-7 0,-1-2-1,-2-1-91,2-5 1,2-1 156,1-2 0,-1-2 1,-2-3-1,-4-6 67,-2-4 0,-1-1 0,-5-1 0,3 1 23,2-1 0,-1-5 0,-5 0 0,0 0 31,0-2 1,0 6 0,0-6 139,0 0 0,0 6 131,0-4-209,0 11 1,0 6 0,0 10 0,0 6-82,0 4 0,6 3 0,-1 2 1,-1 2-57,-2-2 0,-2-1 1,1-3-1,3 1-21,2-1 0,5 1 0,-4-1-86,2 1 0,2-8 0,6-2 0,-1-1-50,0-1 0,1-1 139,-1-10 1,1-1-1,-2-6 1,-4 2 37,-6-2 1,2-1 0,-1-3 0,-2 1 31,-3-1 1,1 1 0,2-3 0,1-1 81,-1-2 1,-2 0 0,-2 6 0,0-1 111,0 1 1,0 5 13,0 0-165,0 0 0,0 9 0,0 8-61,0 6 1,0 5 0,0-1-1,0 1 6,0-1 1,0 6-1,0 0 1,0-2-42,0-1 1,2 3 0,3 0-148,6-2 0,4-4 0,1-3 0,1-4-11,-1-1 1,6-3 0,2-5 0,0-2-95,0-3 1,-2-3 0,-6-6 0,1 1 157,-1 0 0,-1-11 0,-4 8 1,-4-2 89,0-1 0,-5 3 0,4-3 0,-4-1 80,-2-2 1,0-1-1,0 2 1,0-1 286,0 2 1,0 2-56,0 1 1,1 6-184,5 0 0,3 8-75,8-3 1,-6 4-1,-2 4 1,0 2 3,0 1 0,-3 6 0,3-3 0,0 1 4,0 4 0,2 1 0,5 3-41,1-1 1,-6 1 0,-2-1 0,0 1 6,0-1 0,-3-5 0,3 0 0,0 2 4,0 2 0,-5 1 0,3 1 41,1-1 0,-6 1 1,3-1-38,-3 1 0,-2-6 0,-2-2-53,-3-2 1,1-1 0,-7-6 0,-4 0-454,-5 0 1,2 0 193,-4 0 1,3 0-1,5-2 298,3-4 0,-4-3 0,6-7 0</inkml:trace>
  <inkml:trace contextRef="#ctx0" brushRef="#br0" timeOffset="5143">1369 1229 7495,'-11'-16'47,"0"-1"1,6 6 0,-6 2 48,-2 2 1,4 1 0,-2 6-142,-2 0 1,4 6 0,-1 3 0,1 2 30,0 2 0,4 11 0,-5-8 1,3 2-28,3 1 0,3-3 0,1 3 29,0 3 1,0 1 0,1 5-90,5-6 1,3-6-1,8-3 1,-1-4 3,1-1 1,-6-3 0,0-5 17,1 0 1,3-2 0,0-3 26,-4-6 1,-2 2-1,-6-2 1,3-2 70,-2-2 1,-3-1 0,-1-1 0,0 1-13,0-1 0,0 1 0,0-1 0,-1 1 6,-5-1 1,4 6-1,-5 2 228,0 2-212,5 1 0,-5 8 0,7 4 0,0 5 16,0 3 0,0 3 1,0-1-24,0 1 0,1-1 0,3 1 0,3-1-8,2 1 0,2-6 1,6-2-1,-1-2-2,1-3 1,5 3-1,0-1 1,-2-3-123,-2-1 1,-1-2 0,-1-2 0,1-1-95,-1-3 0,-5-7 0,0 2 0,0-3 204,-2-3 0,4 1 0,-7-1 0,-3 1 0,-1-1 0,-2 1 0,0-3 0,0-1 0,0-2 0,0-1 0,-2 2 0,-1-1-28,-3 2 0,-1 2 0,3 0 0,-1-3 61,1 0 1,-3-1-1,-1 5 484,-1 1-75,6-1-301,-12 8 0,13 9 1,-3 11-1,3 4-44,2 1 0,0 8 0,0 3 0,2 4 43,3 2 0,-1 6 1,5-1-1,0 1 11,0 1 0,-3-1 0,5 3 0,0-6-33,-2 1 0,4-2 1,-6-6-1,0-1-233,1 1 1,3-5-1,-6-2 1,-1-4-382,-2-2 0,-2-5-31,0 0 0,0-9 309,0-2 1,-6-2 0,-1-9 0,0-1 217,-1-3 0,-5 0 0,4 3 0,0 1 0,4-2 0,-5-9 0,1-4 0</inkml:trace>
  <inkml:trace contextRef="#ctx0" brushRef="#br0" timeOffset="7009">1501 1328 7881,'11'-5'0,"0"-1"190,2 3 0,-4-5 1,2 3-1,2-1-189,1-1 1,3 5 0,-1-5 0,1 1-294,-1 1 1,1-1 0,-1 6-36,1 0 0,-3-2 0,-1-1-72,-2-3 0,0 1 399,6 5 0,-1 7 0,-1 4 0,-4 4 0,2 1 0,-6-1 0,0-2 19,1-2 0,-1 0 1,-3 5-1,1 1 163,-1-1 1,-1 1 239,3-1-324,-4 1 1,3-10-104,-10-7 0,3-7 0,-5-10 1,1 1-20,1-1 1,-1 1 0,6-3 0,0-1 16,0-2 0,6 0 1,-1 4-1,1-2 7,1-2 1,-5 5 0,5 6 27,0-1 0,3 4 37,6 3 1,0 3-23,1 2 1,-2 7-1,-3 4 1,-1 4-20,2 1 1,-4 1-1,2-1 1,0 1-14,-1-1 1,2 1 0,-4-1 0,1 1 0,0-1 1,4-1-1,-2-4-39,2-6 0,-4-3 0,2-2 1,2 0-17,1 0 0,3 0 0,-1 0-32,1 0 1,-1-5 0,1-3-1,-3-1-19,-3-4 0,2 4 1,-6-2 72,3-2 0,-7-1 0,5-3 36,-1 1 1,-5-1-1,3 1 1,-3-1 107,-2 1 1,0-1 0,-2 1 34,-3-1 0,1 3 0,-7 3 96,-2 5 1,4 4-202,-2 2 0,2 2 1,-4 4-1,4 5-13,2 3 0,-1 3 1,5-1-1,-3 1 12,3-1 1,1 6 0,2 0 0,2 0-25,3 2 0,-1-6 0,7 4 0,2-3-51,1-3 0,3-5 0,1-2 0,2-1-39,2-5 0,6-1 0,-5-2 0,1 0 60,0 0 1,-2-7 0,-4-4 0,1-4-230,-3-1 1,4-1 0,-11 1 0,2-1 86,0 1 0,-7-1 0,2 1 0,-5-3 173,-1-3 0,0 4 0,0-4 63,0 4 1,2 9 68,4 3 0,-4 6 0,3 6 0,-3 5 54,-2 3 1,0 8 0,2 2-1,1 0-93,3 0 0,-1-2 1,-3-6-1,2 1-132,1-1 0,1 1-133,-6-1 43,0-7 1,-2-1 0,-2-10 0,-1-4 44,1-5 0,2-3 1,2-3-1,0 1-113,0-1 1,0-1 0,0-2 0,2-2 97,4 2 0,-3 1 1,8 3 62,2-1 0,0 6 1,0 2 63,-2 2 0,-2 3 1,4 10-1,-4 5-27,-2 3 0,1 3 0,-3-1 0,4 1 85,0-1 0,1 1 1,-7-1-1,3 1-29,-3-1 0,5-5-154,-3 0-10,1-7 1,-6 1 0,0-10 50,0-6 0,0-4 0,0-1 0,0-1 18,0 1 0,0-1 0,0 1 1,0-1 8,0 1 1,5 5 0,3 2 0,-1 0 2,0-1 0,6 7 1,-2-3 1,2 6 0,0 6 0,-4 5 30,-2 3 1,6 3 0,-2-1 0,2 1-50,-2-1 0,3 1 1,-3-3-1,4-1-45,2-2 1,4-2 0,1 2 0,-1-3 47,-3-1 0,-2-5 1,3 3-1,1-3-47,2-2 0,0 0 0,-6 0 0,1-2-57,-1-3 1,1-4 0,-1-6 27,1 4 1,-6-4 0,-2 4 0,0-3-9,0-3 1,-5 1 0,1-1 105,-3 1 0,-2-1 1,0 1-1,0-1 176,0 1 0,0 5 0,-2 0 223,-3-2 1,1 6-361,-7 1 1,0 4-1,-5 2 0,7 8 0,1 3-104,1 3 0,5 3 1,-3 1-1,3 2 10,2 2 1,0 2 0,0-4 0,2 2-17,3-2 0,-1-1 0,5-3 0,0-1 15,0-4 1,2 2 0,6-8 0,-1-1 22,1-2 1,-1-2-1,1 0 1,-1 0 15,1 0 0,-1-8 0,1-3 1,-1-3 11,1-3 0,-3 6 1,-1 0-1,-2-2 6,2-1 1,-6-8 0,1 0 0,-3 2 16,1 1 1,1 8 0,-3 0 123,1-1 0,2 4-67,-1 3 0,-4 5 1,3 5-1,-1 6-5,1 4 0,-3 1 0,4 1-27,-5-1 0,-1 1 0,0-1-92,0 1 0,2-3-456,4-3 299,-4-3 0,5-10 1,-7-4 96,0-5 1,0 2-1,0-2 1,0-2 21,0-1 1,0-3-1,0 1 1,0-1 92,0 1 1,5-1 0,3 3 0,-1 1 16,0 2 1,6 5 0,-2-3-4,4 2 1,-4 1 0,0 6-13,2 0 1,-4 2 0,0 4 0,0 5 98,0 3 0,0-3 0,4 0 0,-2 2 18,2 2 1,2 0 0,1-3 0,1-1-132,-1 2 0,1-6 0,-1-1 0,1-2-69,-1 1 1,1-3 0,-1 3 0,1-3-387,-1-2 0,-1-2 0,-2-1 450,-2-3 0,7-14 0,8 2 0</inkml:trace>
  <inkml:trace contextRef="#ctx0" brushRef="#br0" timeOffset="7538">4518 636 7919,'9'0'-490,"4"7"1,-8 4 624,-1 4 1,-2 3 0,-2 2 0,0 2-32,0-2 0,1 4 1,3-2-1,2-2-35,-3-1 1,-1-3-1,-2 3 1,0 1-167,0 2 1,0 0 0,0-6-15,0 1 0,0-1 0,0 1-235,0-1 0,0-5 1,0 0 345,0 2 0,0-6 0,-7 0 0,-2-7 0</inkml:trace>
  <inkml:trace contextRef="#ctx0" brushRef="#br0" timeOffset="7868">4485 1279 7796,'7'9'-205,"-3"4"398,7-8 0,-6 1-292,6-6 0,-7 2 0,3 1-995,0 3 1094,-5-1 0,-9-5 0,-11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5:22.104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1 147 6262,'0'-11'10,"0"0"0,0 6 52,0-6 1,0 0 48,0-6 1,5 1 0,1-1 122,-3 1 1,-1 5-14,-2 0 0,2 7-156,3-1 1,-3 5-1,4 5 1,-4 6-15,-2 4 0,0 7 0,0 2 0,0 1-46,0 4 0,0 8 0,0 2 0,0-3-44,0-1 0,0-2 0,0 0 0,0 0-37,0 0 1,5-7 0,1-4-1,-3-4-179,-1-2 0,0-1 0,2-2-295,1-2 550,1-8 0,1-3 0,2-9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00:16.154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17 1 6443,'-16'0'0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5:29.152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33 32 7550,'0'-11'-193,"0"0"0,2 7 371,3-1 0,-3 10 0,4 6-127,-4 4 0,-1 7 0,3 2 0,1 1 9,-1 5 0,-2-1 1,-2 2-1,2-1-62,3-1 1,-3 6-1,4-10 1,-5 3 62,-1-1 1,2-7-1,2 4 1,1-2-231,-1 0 1,5 0 0,2-5-109,4-1 0,1-7 0,1-3 69,-1-4 0,1-2 0,-1 0 1,1 0 207,-1 0 0,1-8 0,-1-3 0,1-3 0,-1-3 0</inkml:trace>
  <inkml:trace contextRef="#ctx0" brushRef="#br0" timeOffset="312">0 246 7914,'11'-5'-144,"0"-1"1,2 3-114,2 1 0,1-4 0,0 1 134,1 1 1,-1 2 0,1 2-31,-1 0 0,-1-1 0,-2-3 1,-2-2 152,2 3 0,1 1 0,3 2 0</inkml:trace>
  <inkml:trace contextRef="#ctx0" brushRef="#br0" timeOffset="766">544 312 6721,'0'17'295,"0"-1"1,0 1-186,0-1 1,0 3 0,0 1 0,0 3-45,0 3 1,0 0 0,0 3-1,0-3-102,0-2 0,0-3 1,0-4-1,0-1-150,0 1 1,0-1 0,0 1-794,0-1 979,0-6 0,0-3 0,-7-7 0,-2 0 0</inkml:trace>
  <inkml:trace contextRef="#ctx0" brushRef="#br0" timeOffset="1130">396 312 7022,'0'-16'33,"0"-1"1,7 8-1,4 4 3,4 3 1,1 2 0,1 0 0,-1 0-59,1 0 0,-1 0 1,2 0-1,3 0 65,1 0 1,0 0-1,-6 0 1,0 0-94,1 0 0,-1 7 0,-1 4-124,-4 4 0,2-4 0,-8 0 139,-1 2 1,-2 1 26,-2 3 0,0-1 0,-2 1-1,-3-1 1,1-5 0,-7-2-109,-2-1 0,-2 3-86,-1-6 1,-1 1 202,1-6 0,0 0 0,-1 0 0</inkml:trace>
  <inkml:trace contextRef="#ctx0" brushRef="#br0" timeOffset="1879">857 592 7205,'0'-16'-107,"0"0"1,-2 5 259,-3 0 1,-4 7 45,-8-2 0,1 6 1,1 6-142,4 5 1,-2 4-1,6 1-108,-2 0 1,3 1 0,-3-1 0,2 1 60,3-1 1,2 1-1,2-1 1,0 1 17,0-1 0,0-5 0,2 0-67,4 2 0,3-5 0,6-1 0,-3-2-268,-1 1 1,-5-1 0,5-5-1,0-2 138,-2-3 1,0 1-1,-5-7 115,1-1 0,6-3 0,-5-2 0,-3 1 60,-1-1 1,-2 1 0,0-1-1,0 1 68,0-1 0,0 1 1,0-1-9,0 1 590,0 7-397,0 2 0,0 8-175,0 5 1,6 3 0,-1 7-36,-1 1 1,-2-6 0,-2 0 0,2 2-32,3 1 0,-3-3 0,3 0 0,-1 0-114,2-1 1,-5 4 0,7-5-176,-1 1 1,2-1-1,8-6 105,-1 3 1,1-1 0,-1-5 0,-1-1 164,-4-5 0,3 2 0,-3-7 0,4 0 0,2-5 0</inkml:trace>
  <inkml:trace contextRef="#ctx0" brushRef="#br0" timeOffset="2712">1170 560 7477,'-1'-15'-219,"-5"4"1,2-2 223,-6 8 1,6-3-1,-3 5 37,-1-3 0,5 1 0,-8 6 0,-2 5 1,0-2 0,0 5-1,4 0-67,2 0 0,-4 2 1,3 6-1,1-1 8,0 0 1,1 1 0,6-1 0,0 1 19,0-1 0,0 1 0,0-1-34,0 1 0,7-2 0,4-4-79,4-6 0,2 2 0,-1-1 0,1-2-23,-1-3 1,-5-6 0,0-2-1,0-3 65,-2-2 1,0 2 0,-5-1 0,1-1 67,-1-3 0,-2-2 0,-2 1 0,0-1 3,0 1 0,0-1 414,0 1-238,0 7 0,-6 3 1,1 12-1,1 5-62,2 3 1,2 3-1,0 1 1,0 2 33,0 2 1,-5 2-1,-1-4 1,3 4-92,1 2 0,2-4 0,0 3 0,0 1-40,0 0 0,0-1 1,0 5-1,0-3-25,0 2 0,0-3 1,0 0-1,0-1-48,0 1 1,0-6-1,0 2 1,0-4-3,0-1 0,-7-8 1,-4-2-1,-4-1 140,-1-1 1,-1 1 0,2-8 0,3-2-2,1-1 0,0-8 0,-4 2 0,4-3-35,5-3 1,5 1 0,1-1-159,0 1 0,5-1 1,2 1-1,3-1-13,2 1 0,5-1 0,3 1 1,2-1-64,-2 1 0,0-6 0,0 0 1,2 2 4,-1 1 0,-1 1 1,0-2-1,2-2 74,-2 2 1,2 1-1,-4 3 1,-3-1 117,0 1 0,-3-1 0,1 1 93,-2-1 0,-2 1 0,2-1 1,-5 1 99,-4-1 0,3 1 0,1 0-30,-3-1 0,-1 1-33,-2-1 0,0 1-84,0-1 1,-2 8 0,-3 3-46,-6 5 1,2 6 0,0 2 0,-1 3-12,1 2 1,6 3 0,-3 2-8,4-1 0,2 6 0,0 0 1,0-2-15,0-2 1,0-1 0,0-1 0,2 1 28,4-1 0,1-5 1,6-1-1,-2-1-2,2 0 0,7-5 0,2 1 0,-2-3-29,-2-2 0,-1 0 0,-1 0-274,1 0 0,-1-6 0,1-1-135,-1-2 0,-7 3 430,-3-5 0,-4 0 0,-2-5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8:22.984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1 215 17154,'7'-9'1273,"0"-6"0,6 6-421,-2 0 1,-5-4 0,3 6-390,-2-2 0,4 3 0,-3-3 0,-1 0-129,0 0 0,4 3 0,-4-5-737,3-2 0,-7 4 1,5 0-1,-3 0 131,1 0 1,-1 3 0,-3-3 82,3 2 0,-3-1 319,4 3 1,-4 3 0,-2-5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58:22.985"/>
    </inkml:context>
    <inkml:brush xml:id="br0">
      <inkml:brushProperty name="width" value="0.11429" units="cm"/>
      <inkml:brushProperty name="height" value="0.11429" units="cm"/>
      <inkml:brushProperty name="color" value="#00A0D7"/>
    </inkml:brush>
  </inkml:definitions>
  <inkml:trace contextRef="#ctx0" brushRef="#br0">1 215 17663,'9'-8'4719,"0"5"-4131,-3-8 0,1 5 1,6-3-1,-4 0-7,-2 0 0,6 3 0,-2-5-419,4-2 0,1 1 0,-1-1-164,-4 2 1,2 5-1,-6-3 1,0 0-112,1 0 1,3 3 0,-4-3-171,2 2 1,-5-1 0,3 5 603,0-3 1,3-7 0,6 4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01:14.81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7115,'11'6'71,"-1"-1"1,-4 6 0,3-3 0,0 1 8,0 4 1,-3-4 0,5 2-98,2 2 1,0 1 0,-1 1 0,-2-2-81,-3-2 0,4-6 0,-4 6-133,2 2 0,1-4 1,2 2-89,-1 2 1,-7-4 317,2 2 0,3 0 0,0 6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01:15.25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6592,'5'16'-184,"2"1"291,3-1 0,-5-1 0,4-2 0,0-2-38,1 2 1,1 1 0,5 3-108,0-1 0,-5 1 0,0-1 0,0 1-11,-1-1 1,2-5 0,-4 0-88,1 2 1,-4-4 107,6 2 28,-7-7 0,11 11 0,-6-6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01:15.69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6466,'11'15'236,"-2"-2"0,0-4-171,0-2 1,-3 6 0,5-2 0,0 4-16,-2 1 0,4 1 0,-6-1 0,2 1 8,4-1 0,-4 1 0,0-1 0,0-1-42,1-4 0,-5 4 0,6-4-176,2 3 0,-4 1 0,0-2-486,-2-2 543,6-8 103,-11 12 0,5-13 0,-7 5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01:16.10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6788,'11'5'339,"-2"3"-276,-1 1 1,3-4-1,-4 6-59,2 2 0,0 2 0,4 0 0,-4-3-29,-1-1 0,3 0 0,-4 4 0,0-2 14,1-2 1,4 0-1,-1 5-84,4 1 1,-4-3 0,-2-1 0,0-2-60,1 2 1,-7-4 0,4 0-1,-1 1 154,-1-1 0,8 2 0,-4 5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01:16.55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7374,'9'7'150,"1"-3"0,-7 7 1,5 2-138,1 1 0,0-3 0,4 0 1,-2 2 1,2 2 0,-4 1 1,2 1-1,2-1 6,1 1 0,-3-1 1,0 1-1,0-1-180,-2 1 0,4-6 1,-6 0-813,3 1 291,1 3 680,-2 2 0,5-1 0,-4 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01:16.98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17 1 7999,'-9'0'-231,"1"2"1,10 1 308,4 3 0,-3 5 0,6-4 0,1 0-27,-1 1 0,0 5 1,4-2-1,-2 3-77,2 3 1,-1-1 0,1 1-1,-2-1-8,2 1 1,2-1 0,-1 1 0,-1-3 0,-2-3 0,-2 4 0,4-4-273,-2 4 0,0-1-747,6-3 1053,-8 4 0,-2-13 0,0 12 0,3-5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01:17.36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7479,'15'11'350,"-3"-2"1,-2 0-282,-3 0 0,4-3 0,-4 5-21,2 1 0,0 3 0,4 2 0,-2-3 2,2-3 1,-4 4-1,2-4 1,2 4-260,2 1 1,-4-1 0,-2-2 0,0-2 0,0 1-698,4 3 672,-6-6 1,2-2 233,-3-7 0,-12 0 0,5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00:17.368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195 0 7987,'-2'17'-468,"-2"1"1,-3 2 0,-2 4 268,-4 2 0,4 1 1,-1 6-1,1 0 282,0 0 1,5 0-1,-3 0 1,2 0-79,-1 0 1,-5-6-1,4-1 1,-1 0-3,1-1 0,-4-5 0,4 0 0,-1-5 25,1-4-38,-6 0 0,10-2 24,-8-3 1,7-6 0,0-6 42,8-5 1,5-3 0,6-3 0,-2 1-31,-2-1 0,0-5 1,5 0-1,1 2 29,-1 2 1,6 1 0,0 1 0,-2-1 3,-1 1 0,-3 7 0,1 3-35,-1 4 0,-5 2 1,-2 2-22,-2 4 0,-1 3 0,-6 7 0,-2 1-34,-3-1 1,-3 6-1,-5 0 1,2-2-43,-1-1 0,-3-5 0,-1-1-112,-1-2 1,1-2-45,-1 2 149,1-3 1,8-16 81,8-3 0,2 4 1,9 1 150,2 5 0,2 1-55,1 0 0,1 0 0,-3 1-24,-3 5 0,2 3 0,-6 8-25,2-1 0,-3 4 0,5-1 0,0-5-41,-2 1 0,6-2 1,-4-1-1,3-2 15,3-3 0,-1 4 1,1-6 22,-1-1-517,1-2 226,-1-2-5,-7 0 242,6-7-240,-6 5 198,8-13 0,-1 13 49,1-3 0,-1-4 0,1-2 0,-1 3 0,1-6 0,-1 5 0</inkml:trace>
  <inkml:trace contextRef="#ctx0" brushRef="#br0" timeOffset="820">689 528 7987,'15'-17'0,"-4"1"-233,3-1 0,-12 1-682,4-1 723,3 8-22,-7-6 435,5 6-178,-7-7 30,0 7 115,0-6-100,0 6-35,0 0 35,-7-6-40,5 13 1,-7-11 66,3 8-124,4-1 1,-12 6 0,3 0-19,-4 0 0,-1 2 0,-1 4 17,1 5 0,-1 3 0,1 3 0,1-1-14,4 1 0,-4 1 1,6 2 8,0 2 1,-4 6 14,8-6 0,-3 5-1,3-5 0,3 2-3,-3-2 0,3-4 0,2 4-13,0-4 0,2-3 0,3-2 7,6-2 0,4-7 0,1 1 0,1-3-23,-1-2 1,1-7 0,-1-3 0,1-1 25,-1 0 0,1 0 0,-1-5 1,-1-1 7,-4 1 1,3-6 0,-4 0 0,-1 2-8,-4 2 0,4 1 0,-7 1 17,4-1 0,-4 6-21,-2 0 10,0 0 67,0 2 4,0 2-55,0 7-15,-8 14 0,6-3 0,-3 11 0,3-3 0,2-3 0,0 6 1,0 0 1,0 0 0,0-5 0,0-1 0,0 0-6,0 1 0,7-6 0,4-2-86,4-2 1,7-1-1,0-6 1,-2 0 45,-2 0 0,-1-7 0,-1-4 1,1-2 40,-1 2 0,1-4 0,-1 4 0,-1-3-2,-4-3 0,4 1 0,-6-1 59,0 1 1,4 5 114,-8 0 1,1 9-93,-6 2 1,0 7 0,-2 10 0,-2-1-43,-1 1 1,-3-1 0,5 1 0,-3-1-22,3 0 1,-5-5-303,3 0 186,-1 0 1,6-9 0,0-7 0,0-8 49,0-4 1,2 1-1,2 0 1,3-1 30,2 1 0,-3-3 0,5-1 0,0-2 43,-2 2 1,6 2-1,-4 3 1,3 2 19,3 2 1,-1 2 0,1-4-39,-1 2 1,-5 8 0,0-3-12,2 4 1,-6 4-1,-1 4-2,-4 5 1,-2 5-1,0 4 1,0 2 4,0-2 0,0-1 0,0-1 0,0 2 12,0 2 0,0 0 0,0-5 1,0-1 19,0 0 0,1-5 0,5 0 62,5 2 1,4-5-1,1-3 1,1-3-20,-1-2 1,1-2-1,1-2 1,2-3-97,2-2 0,0-2 0,-6-6 24,1 1 0,7 0 0,1-1 0</inkml:trace>
  <inkml:trace contextRef="#ctx0" brushRef="#br0" timeOffset="1985">2074 396 7544,'-9'16'4,"-4"6"0,6 2 0,-1 2 28,1 3 1,-4-3 0,5 1 0,3 2-1,1 1-131,2-3 1,0 2 0,0-7-1,0-1 157,0-3 1,2-2-132,3 1 1,4-8 0,8-4-1,-1-5 32,1-5 0,-6-4 0,0-8 1,2 1-43,1-1 1,3 1-1,-1-1 1,-1-1 43,-4-4 1,4 4 0,-6-4 0,2 2 33,0-2 0,-2 3 1,2-3-1,-4 6-2,1 5 1,-7-4 325,5 4-210,-4 4 1,-8 7 0,-1 11 0,0 4-88,-1 1 1,-5 1 0,4-1-1,0 2-27,4 4 0,-3-3 0,3 4 10,1 1 1,2 0 0,2 4-193,0-6 0,2-10 0,4-2 119,5-3 1,3-2 0,3-5 0,-1-1 18,1-5 1,-1-1-1,1-6 1,-1 2-6,1-2 1,-1-2-1,1-1 1,-1-1 73,1 1 1,-6-6 0,0 0-1,0 2 158,-2 2 0,4 1 0,-6 1-29,2-1 0,-5 1 181,1-1-319,-3 8 1,-2 3 0,0 12 0,-2 5-9,-3 4 1,1 1 0,-5 2 0,0 3-6,0 1 0,5 1 0,-2-2 0,5 0-101,1 0 0,0 2 0,0-1-35,0-1 0,1-3 0,5-3 67,5-4 0,4-4 1,1-7-1,2 0 11,4 0 0,-3-7 1,4-6-1,-1-6 26,0-3 0,0 0 1,-5 4-1,-1-2 48,1-2 0,-1-5 1,1 3-1,-3 0-16,-3 0 0,4-3 0,-4 3 0,2-2 42,-2-3 1,2 5-1,-6 0 1,0 2 56,1 0 0,3 0 0,-6 6 395,-1-1-363,5 1 1,-9 9-1,2 7-50,-6 9 1,-7 13 0,4 5-1,-2 2-27,-4-1 1,4 3 0,-2-2-1,0 4-53,2 0 1,-1 4 0,7-10 0,-3 3 5,3-3 0,-5-3 0,3-8 1,1 1-400,2-1 0,2 1-462,0-1 856,0-6 0,0-10 0,0-10 0</inkml:trace>
  <inkml:trace contextRef="#ctx0" brushRef="#br0" timeOffset="2160">2733 495 7776,'17'0'-347,"-1"0"0,1 0 392,-1 0 0,1 0 1,-1 0-212,1 0 1,-1 0 0,1-2-159,-1-4 324,-7 4 0,6-12 0,-6 5 0</inkml:trace>
  <inkml:trace contextRef="#ctx0" brushRef="#br0" timeOffset="2341">2535 148 7449,'-9'0'-189,"-5"-7"1,4-2-1</inkml:trace>
  <inkml:trace contextRef="#ctx0" brushRef="#br0" timeOffset="3550">3640 66 7875,'0'-5'129,"0"10"1,-6 6 0,-1 18-1,0 4-52,-1 4 1,-4 9 0,1-2 0,-2 3-147,2 3 0,-2-6 0,6 0 1,-2 0 40,-4-2 1,4-2 0,-1-9 0,3-3-208,3-6 0,-3-4 1,2-2-135,1 1 289,-5-8 1,7-9-1,-4-11 1,6-4-81,6-1 1,-2-1-1,7-1 1,0-2 150,-2-2 0,5-5 1,-3 5-1,4 1 1,2 3 1,-1 2-1,1 1 1,-1 2 62,0 2 1,-1 6 0,-2-4 0,-2 1 322,2 5-296,-6 1 1,0 9 0,-7 4 0,0 4-68,0 1 0,0 1 0,0 1 1,0 2 15,0 2 1,0 2 0,0-4 0,0 2-19,0-2 0,0 4 0,0-2 0,0-2-154,0-2 1,2-1 87,4-1 0,3-1 0,7-4 1,1-6-80,-1-3 0,1-2 0,1-2 1,2-1 56,2-3 1,0-6 0,-3 1 0,1-4 17,2-2 0,0 6 0,-8 0 0,-1-1 94,-2-3 0,-2-2 1,4 1-1,-2-1-33,2 1 1,-4 0 0,0-1-1,-1 1 210,-5-1 0,5 1 0,-3-1-15,-1 1 0,-2-1 1,-2 1-79,0-1 0,-2 6 1,-4 2-18,-5 2 1,2 1 0,-2 6-71,-2 0 1,-1 0-1,-3 2 1,1 4-85,-1 5 1,6 3-1,0 3 1,0-1 41,2 1 1,-4-1-1,8 2 1,1 3 8,2 1 1,2 0 0,0-4-1,0 2-16,0 2 0,2 0 1,4-6-1,5 1 6,3-1 1,3-5 0,-1-1 0,1-3-69,-1-3 0,6-3 1,0-1-1,0 0 21,2 0 1,-6-5 0,4-2-1,-3-3-57,-3-2 0,6-3 1,0-2-1,-2 1 24,-2-1 1,-1-5-1,-1-1 1,1-1 30,-1 0 0,-1-3 1,-2 3-1,-2 0 17,2 0 0,-4-3 0,0 3 0,0 0-12,0 0 0,-5 2 0,1 6 1,-3-1 1026,-2 1-394,0 7 0,-2 3-443,-3 12 0,-2 3 0,-6 9 0,2 4-21,-2 6 1,0 3-1,0 2 1,4-2-126,2-4 0,-4 4 1,5-5-1,3 2-116,1-1 0,-4-7 0,1 2 0,1-4-320,2-1 0,2-6 40,0 0 1,2-7 404,4 1 0,-4-3 0,5-2 0</inkml:trace>
  <inkml:trace contextRef="#ctx0" brushRef="#br0" timeOffset="3714">4266 478 7875,'11'0'-658,"0"0"494,2 0 1,-4 0-1,2 0 1,2 0 629,2 0 0,1 0 0,-1-2 0,-2-1-147,-2-3 1,0-1-320,5 1 0,1-3 0,-1-7 0</inkml:trace>
  <inkml:trace contextRef="#ctx0" brushRef="#br0" timeOffset="4982">4959 478 7822,'16'-7'185,"1"5"0,-1-4 1,1 3-189,-1-3 0,1 5 1,-1-5-177,1 4 0,-6-3 245,0-1 1,-8 3-130,3 8 1,-6 4-1,-6 8 1,-3-1 44,0 1 0,-11 5 0,3 1 0,-1 1-32,0 0 1,3 4 0,2-7 0,2 1-35,-2 2 0,4-5 1,-2 3 13,-2-4 1,1-2 0,-1-1-4,2-4 0,7-2-150,-1-3 194,3-5 1,9-6 71,4-11 0,4 1 0,1 4-31,1-2 1,-1 0 0,1 0 0,-1 2 4,1-1 1,-6 4 0,-2 1 0,0 1 446,0 1-378,-5-1 0,9 8 1,-8 4-24,-1 5 1,-2 3 0,-2 3 0,0-1-77,0 1 1,0-1-1,0 1-41,0-1 0,7-1 1,4-4-104,4-6 0,1-3 0,1-2 114,-1 0 1,1-2 0,-1-3 0,1-6-101,-1-4 0,-5 1 1,0 1-1,2 2 93,2-2 0,-1-3 0,-1-5 0,-2-1 55,2 2 1,0 0 0,-1 0-1,-2-2 20,-3 2 1,6 2-1,-4 1 138,0 1 0,0 1 270,-3 4-283,-4 4 1,-2 21-96,-11 8 1,1 0 0,1 2 0,2-2-23,3 0 1,-3 2 0,1-4 0,3 2-50,1-2 0,2-2 1,0-1-1,2-2-7,3-4 1,-1 1 0,7-6-26,2-3 1,1-1 0,3-2 0,-1-2 28,1-3 0,-6-2 0,0-6 1,0 2 10,-2-2 1,6-2 0,-4-1 0,1-1 12,-1 1 0,2-1 0,-5-1 63,1-4 0,-4 4 7,6-4-16,-7 11 1,3 5-1,-7 12-11,0 5 1,-5 9 0,-1 2 0,3-2-41,1-2 0,2-1 0,0-1 1,0 1-9,0-1 0,0 1 0,2-2 0,1-3-19,3-1 0,7-5 1,-2 3-1,3-2-38,3-3 0,-1-2 1,1-2-1,-1-2 15,1-4 0,-1 3 0,1-8 0,-1-2 4,1-2 0,-6-1 0,-2-1 0,0-1-50,0-4 1,-5 4 0,1-6-1,-3 2 49,-2 0 0,0 0 1,0 6-1,-2 1-128,-3 4 1,1-2 0,-7 8-153,-2 1 0,4 2 319,-2 2 0,0-7 0,-5-2 0</inkml:trace>
  <inkml:trace contextRef="#ctx0" brushRef="#br0" timeOffset="5832">6261 497 7712,'0'-17'-296,"0"6"306,0 0 0,-5 6 0,-3-4 24,-1 1 0,-2 3 1,-5 7-16,-1 3 1,3-1 0,1 7 0,2 2-28,-2 1 0,0 3 1,0-1-1,2 1-38,-2-1 0,1 1 0,-1 1 1,4 2 36,1 2 1,-3 2-1,6-4 1,1 2-34,2-2 0,2-1 0,0-3-18,0 1 1,8-3 0,3-3 0,3-5 45,3-4 1,-6-2 0,0 0 0,2-2 22,1-4 0,3-3 0,-1-7-12,1-1 1,-3 1 0,-1-1 0,-4 1 16,-1-1 1,-1-3 0,-3 0-10,1 0 0,2 0 0,-3-8 102,2 6 1,-1 4 0,-3 3-16,3 4 0,-3-3-49,4 3 1,-4 1-95,-2-1 41,0 8 1,0-3 0,0 12 1,-2 3 0,-2 7 5,-1 1 1,-6-1-1,5 3 1,1 1-26,-3 2 0,6 5 0,-3-5 0,3-2-113,2-1 1,6-3-1,1 1 101,2-1 0,2-1 0,6-4 0,-1-6-25,1-3 1,-1-2-1,1 0 18,-1 0 0,1-5 1,-3-3-1,-1 1 53,-2 0 1,-6 1 0,5 4 36,-3-3-17,-2 3 44,-5-5 1,0 9 123,0 3 0,-1-1 178,-5 7 1,4-8-333,-5 5 1,7-16-1,0-3 1,0-3-43,0-3 0,2 1 0,3-3 0,6-1-16,4-2 0,-4-1 0,0 2 0,2 1-20,1 6 0,-3-3 1,0 8-1,2 0-123,2 3 1,1-1-1,1 1-97,-1 3 1,-5 3-1,0 3 1,0 5 120,-2 1 1,1-4 0,-7 6 136,3 2 0,7 2 0,-4 1 0</inkml:trace>
  <inkml:trace contextRef="#ctx0" brushRef="#br0" timeOffset="6361">7019 200 7906,'0'-16'-1071,"2"7"1234,4 3 1,-4 6 30,3 6 0,-5 5 0,-4 9 0,-3 4-85,-2 1 1,3 1 0,-5 3 0,0-1-122,2 1 0,-3 2 0,4 2 1,1-2-5,0-3 0,-1 1 1,5-5-1,-3 0-97,2-1 0,4-1 0,4-5 0,3-1 18,3 1 0,1-8 1,5-4-1,0-3-108,1-2 0,-1 0 1,1 0-1,1-2 51,4-3 1,-3 1 0,3-7 0,-4-2 170,-2-1 0,1-1 1,-1 0-1,1 3 17,-1-1 0,-1-11 1,-2 8-1,-4-3-1,-2 1 1,1 1 0,-5 1 525,3-1-287,-1 1-202,-5 7 0,-5 3 0,-3 12 0,1 5-20,0 3 0,-4 3 0,3-1 1,1 3 24,0 3 0,-4-2 0,5 6 0,3-3-24,1-3 0,2-1 0,2-3 0,1 1-90,3-1 0,7-1 0,-1-4 0,7-6-125,3-3 0,0-2 0,-6 0 0,1-2 65,-1-3 1,1 1-1,-3-7 97,-3-2 0,4-9 0,-6-3 0</inkml:trace>
  <inkml:trace contextRef="#ctx0" brushRef="#br0" timeOffset="6571">6921 332 7906,'16'0'-74,"1"0"1,-1 0 0,0 0 55,1 0 1,-1 0-1,1 0 1,1 0 17,4 0 0,-3-7 0,4-2 0</inkml:trace>
  <inkml:trace contextRef="#ctx0" brushRef="#br0" timeOffset="7547">8157 431 7881,'-2'-11'-95,"-2"0"0,-3 0 0,0 0-230,-1 0 0,-5 7 1,2-1 548,-3 3 1,3 2 0,0 0 0,0 2-230,2 3 0,-6-1 0,4 7-34,-4 2 1,4 2 0,0 1 0,0 1 30,2-1 0,-4 1 0,8-1 0,1 0-95,2 1 1,2-1 0,0 1-49,0-1 0,8-1 0,3-4 0,3-5 42,3-5 0,-1-1 0,3 0 0,-1-1 103,-2-5 0,5-3 0,-10-8 0,1 1-20,-1-1 1,2 1 0,-7-2-1,-3-3 129,-1 0 1,-2-1 0,0 5 0,0 1 29,0-1 1,0 1-29,0-1 0,-2 8-55,-3 3 0,1 12 0,-5 7 0,2 5-43,3 4 1,-3 7 0,-1-1 0,1 3 0,0 2 0,-1 0 1,5 0-1,-3 0 38,3 0 1,-5 0-1,3 0 1,-1-2-51,-1-4 0,5 5 0,-3-7 1,3 1 3,2-4 0,-6 2 1,-1-2-36,-2-2 1,3-7 0,-5-4-77,-1-2 0,-3-1 1,-2-6 77,1 0 0,-1-8 0,3-3-3,3-3 1,-2-5 0,7-1 78,3-2 1,3 0 0,3 6 0,5-1 86,1 1 1,2 5 0,5 0-1,1 0-77,-1 2 0,6-4 0,0 5 0,-2 1 8,-1 0 0,3-1 1,2 5-1,-1-3-234,1 3 0,0 1 0,-4 0 0,4-2-141,2-1 1,-4-3 0,3 5 313,-1-3 0,5-7 0,-3 4 0</inkml:trace>
  <inkml:trace contextRef="#ctx0" brushRef="#br0" timeOffset="8090">8553 530 7192,'11'-15'0,"-2"2"-192,-2 2 0,-1 4 1,-6-5 482,0-2 0,0 4-234,0-1 1,0 6 0,-2-5-28,-4 3 1,3 0 0,-8 3-64,-2-1 1,-2-1 0,-1 8 19,-1 3 1,1-1 0,-1 7-1,1 2-23,-1 2 1,6 1 0,0 1 0,0-1-40,2 0 0,-6 3 0,6 1 0,0 2-29,4-2 1,3-2-1,2-1 21,0-1 1,7-7-1,4-1 1,4-3 53,1 1 1,1-1 0,-1-7 0,1-1 54,-1-3 0,1-7 0,-3 3 0,-1-3 18,-2 2 1,0-9 0,4 3 1,-4-1 1,2-1 0,-8 3-1,1-1 52,1 1 0,-5 0 0,3-1 245,-3 1 0,-2 5-210,0 0 1,-7 9-111,-4 2 0,3 7 0,3 10 1,1-1 7,-1 1 0,3-1 1,-4 0-1,5 3-85,1 3 1,0-4 0,0 4 0,1-4-15,5-1 0,-2-2 0,7-3 0,1-3-20,3-1 1,3-3 0,3-5 0,1 0 5,-2 0 0,-8-2 0,-1-1 1,2-5-1,2-1 1,1-2 0,1-5 0,-1-1-4,1 1 1,-6-1-1,0 1 1,0-1 46,-2 1 0,0 1 0,-5 2-70,1 2 108,1 8 0,-13-12 0,-3 6 0</inkml:trace>
  <inkml:trace contextRef="#ctx0" brushRef="#br0" timeOffset="9294">8931 113 7774,'2'-11'-7,"4"0"1,-4 9-1,3 2 1,-3 11 0,-2 7-1,-2 6 146,-3 2 0,1 1 1,-5 6-1,1 0-228,5 0 0,-4 0 0,-1 0 1,1-2 91,0-3 1,1 1-1,6-5 1,-2 0-67,-3 0 1,3-3 0,-5-2 28,-1 3 0,6-4 0,-3 4-106,3-4 1,4-1-1,3-2 123,6-4 1,-1-4 0,1-7 0,1 0-46,3 0 1,1 0 0,1 0-57,-1 0 1,1-7 0,-1-4 5,1-4 112,-8-2 0,6 1 0,-6-1 0</inkml:trace>
  <inkml:trace contextRef="#ctx0" brushRef="#br0" timeOffset="9542">8849 360 7031,'17'0'-93,"-1"0"1,1 0 0,-1 0 0,1 0 85,-1 0 1,1-5 0,-1-1 0,1 2-263,-1 3 0,-5-5 269,0 1 0,0-8 0,6 4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01:13.15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8075,'9'2'-301,"-1"3"0,-1 6 0,4 4 0,4 1 291,1 1 0,-1-1 1,-2 1-1,-2-3 0,2-1 1,1-2-1,3 2 0,-1 2 1,1 1 304,-1 1 0,1-1-303,-1 1 0,-5-3-660,0-3 125,-7-3 543,3-8 0,-7 7 0,0 2 0</inkml:trace>
  <inkml:trace contextRef="#ctx0" brushRef="#br0" timeOffset="694">511 479 8038,'0'-9'-679,"0"1"1,0 10 787,0 4 1,8 1 0,1 6 0,2-2-39,0 2 0,-2 1 0,4 3 1,-2-2-44,2-4 1,1 3 0,3-3-1,-3 4 15,-3 1 1,4-1-1,-6-2 1,2-2-88,0 2 1,-7-4-1,3 0-225,1-2 1,-7 1-490,5-3 758,-4-3 0,-2 5 0,0-7 0</inkml:trace>
  <inkml:trace contextRef="#ctx0" brushRef="#br0" timeOffset="1187">956 957 8039,'2'9'-1085,"2"-2"908,1 1 0,3-1 1,-3 6-1,4-2 307,1 2 0,4 0 1,-5-1-1,2-1-61,0 2 1,0 2 0,4 1 0,-2-1-34,-2-4 1,-2 4-1,4-6 1,-4 2-119,-2 0 0,4-6-337,-5 6-170,7 0 589,-4-2 0,0 6 0,-2-6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01:25.63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17 15 7618,'-10'-8'167,"3"7"0,7-5-68,0 12 1,2 1-1,2 6-172,1-2 1,8-6 0,-4 6-1,2 2 1,0 2 78,2 1 0,1-1 1,3-2-1,-1-2-30,1 2 0,-1 1 0,-1 3 0,-2-1-23,-2 1 0,0-3 0,5-1-349,1-2 0,-6-7 1,-2 3 395,-2 0 0,-1-5 0,-6 6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11.3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74 7604,'0'16'132,"0"0"1,0 3 0,0 1 0,0 4 9,0 1 0,0 3 0,0 3 0,0-4-13,0-5 0,0 2 1,0-2-1,0-2-343,0-1 1,2-3-48,4 1 1,-5-6-1,7-2 130,-1-2 0,-5-3 0,5-8 0,-1-3 62,-1-2 0,3 0 0,-5-4 0,3 2 28,-3-2 0,1-7 0,0-2 0,1 2 136,-1 1 1,-2 8 0,0 2 0,1 0 196,3 0-203,-1 5 1,-5 6 0,0 13-25,0 5 0,2 2 0,2-6 0,1 1-33,-1-1 0,-1 4 1,1-1-1,3-5-51,3 1 0,-5-2 0,6-2 33,2-6 1,2-3-7,1-2 0,1-7 0,-3-4 1,-1-4 5,-2-1 0,-5-1 0,3-1 0,-2-2 64,-3-2 1,3-6-1,-2 4 1,-1-1-150,-2-4 0,3 5 0,1 2 0,-2 3-69,-3 3 1,-1-1 0,-1 3-7,-5 3 0,2 3-153,-7 8 1,6 2 0,-4 4-590,2 5 888,1-4 0,-1 8 0,-2-6 0</inkml:trace>
  <inkml:trace contextRef="#ctx0" brushRef="#br0" timeOffset="550">511 41 7853,'-2'16'0,"-1"1"0,-3 1-14,3 4 1,-5-2-1,3 7 1,-1 1 176,-1-2 1,5 3 0,-3-5-1,3-1-188,2 1 0,0-2 0,2-5 0,1-1-26,3 1 0,5-6 1,-4-2 5,2-2 0,2-1 1,6-6-157,-1 0 1,-5-8 0,-2-3 47,-1-3 0,3-3 0,-4 1 1,0-1 91,1 1 1,-3-1 0,-3 1 0,2-1 62,1 1 0,1 5 0,-4 2 453,3 1-281,-3 3 0,5 12 1,-7 6-1,0 5-79,0 4 1,0 2-1,0-4 1,0 2-85,0-2 0,6-1 1,1-3-1,0 1 5,1-1 1,4-1 0,-2-2-1,1-4-81,0-2 0,0-1 1,5-6 40,1 0 1,-3-8 0,-1-3 0,-4-3 5,-1-3 1,3 1-1,-6-3 1,1-1 2,1-2 0,-5-5 0,3 3 0,-3-2-65,-2-3 1,0 0 0,0-1 0,0 5-15,0 1 1,0 2 0,0 5-241,0 1 0,-2 7 27,-3 3 0,1 5 307,-7 1 0,7 0 0,-10 7 0,5 2 0</inkml:trace>
  <inkml:trace contextRef="#ctx0" brushRef="#br0" timeOffset="1172">1072 41 8005,'9'16'0,"-4"1"19,-3-1 0,-4 2 0,-1 2 1,-3 4 129,3 2 0,-1 0 0,0 3 0,-1-3-253,1-3 1,2 5-1,2-6 1,0-2 95,0-2 0,0-1 0,2-3-255,4-3 0,-3 2 51,8-7 1,-2-3-1,4-8 1,-4-6 119,-1-4 1,3 4-1,-6 0 1,1-2 49,1-1 0,-3-5 0,5-1 0,-2-2 50,-3 2 1,3 2 0,-1 1 367,-3 1-181,7 7 1,-9 3 0,5 12-67,-4 5 1,-2 5 0,0 4 0,0 2-91,0-2 0,0-1 0,1-3 0,3 1-40,2-1 0,1-5 0,-3 0-28,1 2 1,8-6 0,-2-1-38,4-4 1,1-2 0,-1-2 0,-2-2 22,-2-1 1,-2-8 0,2 2 0,-4-2 77,0 2 0,-5-9 0,4 3 0,-4-1-26,-2 0 0,0-4 0,1-2 0,3 0-17,1 0 0,1-9 0,-6 4 0,0 2 19,0 1 0,0 4 0,0 6-81,0-1-46,0 1 1,0 8-1,0 8-216,0 9 0,0 6 332,0 2 0,-7-1 0,-2 1 0</inkml:trace>
  <inkml:trace contextRef="#ctx0" brushRef="#br0" timeOffset="1360">1616 420 9321,'16'0'91,"1"0"0,-8 0 0,-2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10.11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198 33 8025,'-11'0'-268,"0"0"672,8 0-233,-5 0 1,21 0-184,4 0 0,3-2 1,-2-1-1,2-3-64,2 2 1,0 1-1,-5-1 1,-1-1-18,1 1 1,-1 2 5,1 2 1,-8 2 50,-4 3 0,-5 5 1,-5 8-1,-6 4 21,-4 5 0,-1 5 1,-3 1-1,-1 1 21,-2 5 0,-5-3 0,3 7 0,-2-3-20,-3-4 1,3 5 0,1-3 0,1-1 7,4-2 1,1-4-1,3-4 1,-1-5-113,1-3 1,7-3 90,3 1 1,4-10-1,4-5 3,4-6 1,1-9-1,6 2 1,-2-3 9,2-3 1,1 1 0,3-1-1,-3 1 8,-3-1 1,4 3-1,-6 1 1,2 4 136,0 1 1,-5 1 150,5 1 1,-2 6-230,2 0 1,-4 8 0,-7 8 0,2-1 33,4-4 1,-5 4 0,5-5-69,-4 5 0,5 0-28,4-4 0,4-4-201,1-7 1,1 0-1,-3-2 53,-3-3 0,4-3 0,-6-4 0,2 1 120,0-2 1,-5-2 0,5-1 0,0-3 39,-2-3 1,0 4 0,-5-6 0,1 2 92,-1 0 1,3 0 0,-1 6 0,-3-1 107,-1 1 1,0 5 509,3 0-442,-3 7 1,5-1-186,-7 10 0,0 10 1,0 7-1,-1-2-49,-5-2 1,4 4 0,-3 0 0,3 0-9,2 2 0,0-6 0,0 4 0,2-1-118,3 1 0,-1-6 0,7 2 1,2-5 48,1 0 1,3-4 0,-1 0 0,1-1-184,-1-5 1,6-1 0,2-2 0,0-2 19,0-3 1,0-3 0,-4-4 0,2 1 108,-2-2 1,-2-2 0,-1-1 0,-3-1 19,-3 1 1,4-1-1,-6 1 1,0-1 71,-3 1 0,1-3 0,-1-1 0,-3-2 12,-1 2 1,-2 7 0,0 2 0,0-1 345,0-3 1,0 4-134,0 0 1,-2 2-181,-3-2 1,-4 3-4,-8 8 1,1 0 0,1 2 0,2 4-37,2 5 0,6 3 0,-4 3 0,1-1 85,5 1 1,-1 7 0,0 1-1,-1 3 45,1-1 0,4-5 0,6 4 0,3-2-62,0-4 0,6 4 0,-3-4 0,7-4-67,3-3 1,0-4 0,-6 2-1,1-5-173,-1-4 1,6-2 0,0 0 0,-2-2-550,-1-4 1,-8-3 715,0-7 0,-1-1 0,7 1 0</inkml:trace>
  <inkml:trace contextRef="#ctx0" brushRef="#br0" timeOffset="171">676 0 7301,'-9'0'-349,"-6"0"1,6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13.71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298 231 7955,'0'-16'12,"0"5"0,-2 0 1,-2-2-1,-1-2 0,-1-1 105,-1 0 0,5 5 0,-5 1 8,-1 3 0,-1 2 1,-7 5-107,-1 0 0,1 0 0,-1 0 0,1 1-67,-1 5 1,1 3-1,-1 8 1,1-1-27,-1 0 1,3 3 0,1 1 0,2 2-94,-2-2 1,6 4-1,-1-2 1,3 0 63,-1 2 0,1-6 1,7 4-96,3-4 0,4-3 0,8-4 0,-1-4 116,1 1 0,-1-7 1,1 5-1,-1-6-6,1-6 0,-1-1 1,1-6-1,-3 2 138,-3-2 0,2-1 0,-5-3 0,1 1-7,3-1 0,-4-1 0,-1-2 0,-1-2 180,-1 2 1,1 1 0,-6 3-1,0-1 172,0 1 0,5 5-57,1 0 1,-1 9-108,-5 2 0,-5 2 0,-1 11 0,1 3-154,-3 4 0,5 10 0,-8-3 0,0 4 48,2 2 0,-4 0 1,5 2-1,1 2-58,0 1 0,-4 6 1,5-4-1,1 1-124,-3-1 1,7 4 0,-7-4 0,3 1-56,-1-1 0,-1-2 1,3-7-1,-1-1-631,1-3 1,-3-5-1,-1 4 14,-1-2 0,4-4 729,-6-9 0,0-4 0,-6-7 0</inkml:trace>
  <inkml:trace contextRef="#ctx0" brushRef="#br0" timeOffset="616">479 116 6588,'0'-16'623,"0"6"1,0 5-461,0 10 1,0 5-1,-2 8 1,-2 4-149,-1 5 0,-6 3 1,5-1-1,1-3 48,-2-3 1,5 7 0,-4-5 0,4 1-282,2-4 0,2 2 0,4-4 0,3-4 30,0-3 0,6-7 0,-4 3-97,3-2 0,3-3 0,-1-10 98,1-5 1,-2-3-1,-3-1 1,-2 2 186,-3 2 0,4-5 0,-4-6 0,0 2 0,1 1 0,-3 3 0,-3-2 0,2-3 28,1-1 0,1 0 1,-4 6-1,1-1 455,3 1 0,-1-1 263,-5 1 36,0 0-184,0 6-563,0 3 1,0 20 0,0 3-64,0 3 1,0-1 0,-2 0-1,-1 2 67,-3 2 1,1 6-1,5-6 1,0-2-48,0-2 1,0-1 0,0-1 0,2 1 7,3-1 1,-1 1 0,7-1-324,2 1 1,-4-6 0,2-2 0,2-2 74,1-3 0,3-2 1,-1-2-1,1 0 6,-1 0 1,1-6 0,-1-1 241,1-2 0,6-2 0,3-6 0</inkml:trace>
  <inkml:trace contextRef="#ctx0" brushRef="#br0" timeOffset="1725">1056 264 7955,'11'-7'0,"-2"-4"0,0-4-137,0-1 0,-5-1 1,3 1-1,-1-1 308,-1 1 1,1 0 0,-6-1 125,0 1 0,0-1-93,0 1 0,-2 5-128,-3 0 1,-5 7 0,-6 0-58,-1 8 0,6 0 0,0 7 0,-1 0 28,-3-2 0,-2 11 0,3-4 0,1 3-97,2-1 0,5-2 0,-3 3 0,2 1-20,3 2 0,-3 2 1,2-4-1,1 2 19,2-2 1,2-2 0,0-1 0,2-1-314,3 1 0,-1-1 0,7 1 187,2-1 0,1-7 0,3-3 61,-1-4 1,1-2 0,-1 0 0,1-2 2,-1-4 0,-5-1 1,0-8 36,2-1 0,2-1 1,0-8-1,-5 5 63,-4 0 0,-4-1 0,-2 5 1,0-1 155,0 1 0,2 5 1,1 0 46,3-2 1,-1 4-40,-5-2 0,-2 7-79,-3-1 0,1 10 0,-5 6-31,2 4 0,1 9 0,6 1-52,0 1 1,0-2 0,0-8 0,0 1-43,0-1 0,0-5 1,2 0-16,4 2 0,3-4 0,7 0 1,1-1-21,-1-5 0,1-1 1,1-2-1,2-2-39,2-3 1,0-2 0,-5-6 0,-3 2 78,-3-2 0,4-2 0,-4-1 1,2-1 21,-2 1 0,2-1 0,-6 1 65,2-1 0,-3 3 230,5 3 1,-10 3-1,1 10-75,-5 4 0,-8 3 0,5 7 1,1 1-110,-3-1 1,6 1 0,-5-1 0,2 1 70,-1-1 0,1 1-180,5-1-142,-8-7 0,6-3 1,-3-12 36,3-5 0,2-3 0,2-5 0,2-1 84,1-2 1,6 0-1,-4 4 1,3-2-5,2-2 1,-2-2-1,1 4 269,1-2 0,3 0 39,2 6-139,-1 6 1,-1 5 0,-4 10 0,-6 6-29,-3 4 1,-2 1 0,2 3 0,1 1-63,3 2 0,-1 0 0,-5-4 1,0 2-53,0 2 1,6 0 0,-1-5-1,1-1-60,1 1 1,-3-3 0,7-1-1,2-4-29,1-1 1,3-3 0,-1-5 0,1 0-19,-1 0 1,1 0-1,-1-2-25,1-3 1,-1-4-1,1-8 1,-1 1 64,1-1 0,-6 1 1,0-1-1,0-1 51,-2-4 0,6 2 1,-6-6-1,0 1 64,-4-1 0,3 0 1,-1-1-1,0 5 119,1 4 0,3-4 0,-6 0 328,-1 1 1,-1 5 241,3 5-514,-4 4 0,5 8-92,-7 5 0,-5 3 0,-1 9 1,2 3-83,3 1 1,1 5 0,0-3 0,0 1-29,0 5 0,0-5 1,0 1-1,0-2-8,0-4 1,0 4 0,0-2 0,0-2-73,0-2 1,5-7-1,2-2 1,3 1-139,2-1 0,3-6 1,2 3-84,-1-4 1,1-4-1,-3-4 1,-1-3-703,-2 0 1004,-7-6 0,10 6 0,-5-7 0</inkml:trace>
  <inkml:trace contextRef="#ctx0" brushRef="#br0" timeOffset="1932">1765 116 7452,'16'0'-1107,"8"0"1431,4 0 0,-3 0 1,1 0-1,-2 0-515,-4 0 0,0 0 0,0 0 191,2 0 0,7 0 0,-3 0 0</inkml:trace>
  <inkml:trace contextRef="#ctx0" brushRef="#br0" timeOffset="2980">2259 83 7608,'-9'7'-217,"2"-3"1,5 5 0,-2 0 462,-1 1 1,-1 1-1,5 5 1,-3 0-125,-2 1 1,1 5 0,5 0 0,0-2-212,0-2 0,0-1 0,0 1 31,0 4 1,2 2 0,3 3-114,6-5 0,4-11 0,1-5 0,1-4 17,-1-2 1,1 0 0,-1 0-1,1 0-12,-1 0 1,-1-2-1,-2-4 92,-2-5 0,0-3 1,3-3-1,-3 1 93,-5-1 1,1 1 0,-1-1 0,-1 1 51,2-1 0,-5 1 1,4-1-1,-4 1 158,-2-1 1,1 6 0,3 0 336,2-1 269,-1 4-717,-5 1 1,0 9-1,-2 1 1,-1 5-50,-3 1 1,1 2 0,5 5 0,0 1-211,0-1 1,-6 6-1,1 0 1,1-1 62,2-3 1,4-2 0,2 1-54,1-1 1,8-7 0,-2-1 0,4-3 8,1 1 1,1-1-1,-1-5 1,1-2-6,-1-3 1,-5 1 0,0-5 0,0 0 27,-2 0 0,6-2 0,-4-6 104,3 1 1,-3 5 0,0 0 0,0-2 85,-1-2 1,-1 1 0,-6 1 0,5 4 404,1 1 32,-5 3 1,3 7-1,-9 3-343,-3 6 1,3 4-1,-6 1 1,3 1-54,-1-1 1,-5 6 0,6 0-41,1-2 0,2-1-998,2-3 604,0-7 0,0-3 0,2-12 0,2-5 22,1-3 1,8-3 0,-2 1-1,4-1 151,1 1 1,1-1-1,-1-1 1,1 0 29,-1 1 0,-1-3 0,-2 11 1,-4-2 465,-2 0 0,6 7-115,-2-1 0,-4 12 1,-1 8 63,-4 5 1,-4 4 0,-2-4-1,-1 2 76,1-2 1,2 0 0,2 0-33,0 2 1,0 0-652,0-5 1,2-8-54,4-4 0,-3-5 0,8-5 76,2-6 1,2-4 0,1-1 0,1-1 100,-1 1 1,-1-1 0,-2 1 0,-2-1 64,1 1 1,3-4-1,2 1 97,-1 5 1,1 3 125,-1 0 1,-7 5 0,-3 12 30,-4 5 0,-2 3 0,0 3 0,0-1 88,0 1 0,1-1 0,3 3 0,1 1 79,-1 2 0,5 0 0,0-6 0,2 1-245,0-1 0,0-5 1,6-2-1,-1 1-171,1-1 1,5-6-1,0 3 1,-2-4 55,-2-2 1,-3-2 40,-4-4 0,4-3 0,-6-7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18.66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33 198 7654,'0'17'143,"-2"-1"0,-1 2 1,-3 2-136,3 2 1,-5 6 0,3-4 0,1 0-48,2-1 1,2 1 0,0-4 0,0 2-2,0-2 1,8-3 0,1-4 0,2-4-38,0-2 1,0-1 0,5-6-46,1 0 1,-1 0-1,1-2 10,-1-4 1,-5-1-1,0-6 1,0 2 71,-2-2 1,0-1-1,-5-3 1,3 1 52,3-1 0,-7 1 0,5-2 0,-3-3 57,0-1 0,1 0 0,-6 6 183,0-1 0,5 1 237,1 0-408,-1 6 0,-12 12 0,-2 13-27,0 5 1,-4 4 0,8-4-1,1 2-46,2-2 1,2 4 0,0 0-1,0 0-12,0-1 0,2-3 0,3-7 0,6-2-92,4 2 1,1-6-1,3-1 1,1-4 80,2-2 0,0 0 0,-4-2 1,2-4-178,2-5 0,0 2 0,-5-2 0,-1-2 91,1-1 1,-6-3-1,0-1 1,0-2 54,-2-2 0,0 0 0,-5 4 0,1-3 39,-1-1 1,-2 6 585,-2 5-416,0 7 0,-2 15 1,-2 11-17,-1 0 1,-3 4 0,5-2 0,-3 0-96,3-1 1,-5-1 0,3-5 0,1-1-25,2 1 0,2-1 0,0 1-224,0-1 1,-2-7-175,-3-3 0,3-6 236,-3-6 1,3 1 0,2-10 0,0-3 0,2 0 1,3-1 0,-1-3 1,7-1-1,0-1 91,-2 0 0,6 2 0,-6 5 0,2 1 95,0-1 0,-2 1 0,4 1 122,-2 4 0,0-2-40,5 8 1,1 0-83,-1 5 0,-5 7 0,-2 4-10,-1 3 0,-3 3 0,-5-1 1,0 1-35,0-1 0,0 1 0,0-1 1,0 1-40,0-1 1,0 1 0,0-1-131,0 1 0,2-1 0,3 1 17,6-1 0,-1-7 0,1-3 6,1-4 0,3-2 0,2 0 135,-1 0 0,-5-8 0,0-3 0,2-3 0,0-3 0,-1 1 0,-2-1-7,-3 1 0,4-1 0,-4 1 1,1-1 172,-1 1 1,0-6 0,-3 0 80,1 2 0,1 1 0,-4 3 544,3 0-397,-3 6-271,5 3 0,-7 9-79,0 3 1,0 5 0,0 6 0,-1 0-67,-5 1 1,4-1 0,-3 1-1,3-1 1,2 1 0,0 5 0,2 0 18,3-2 1,-1-4 0,5-3 0,0-4-122,0-1 0,2-3 0,6-5-95,-1 0 1,-5 0-1,0 0 1,0-2-107,-2-3 1,-1-4 324,-8-8 0,7-6 0,2-3 0</inkml:trace>
  <inkml:trace contextRef="#ctx0" brushRef="#br0" timeOffset="136">1006 83 7229,'-8'-17'155,"-3"1"-98,4 7-57,0 1 0,14 8 0,2 0 0</inkml:trace>
  <inkml:trace contextRef="#ctx0" brushRef="#br0" timeOffset="1133">1303 165 7375,'0'17'322,"0"-1"0,5 6 0,1 2 0,-3 0-89,-1-1 1,-2 7 0,0-5 0,2 3-136,3-1 1,-3-6 0,4 2 30,-5 1 1,1-6-498,4 4 0,-3-5 1,7-8 82,-3-9 1,4-2 0,-6-9 0,-1-2-2,-2-1 0,3-3 1,1-1-1,-2-2 110,-3-2 0,5-6 0,-1 5 0,-1-3 161,-2-3 0,3-1 0,1 1 0,-1 3 71,3 3 0,-5 2 0,7 9 0,-1 1 167,0-2 1,-4 5-55,6 3 0,-2 5 1,4 4-1,-4 3-86,-1 2 1,-1 0-1,-1 4 1,3-2-14,0 2 0,4-4 1,-6 0-1,2 0-80,4 1 0,2-7 1,-1 5-1,-1-3-171,-2 0 1,0 1 0,6-6 0,-1 0 71,1 0 0,-6 0 1,0-2-24,1-3 0,-2 1 0,-1-7 263,-2-2 1,-1 4-1,-6-2 117,0-2 0,0 4 0,0-2-115,0-2 0,-2 4-38,-4-2 0,-3 7 0,-7-1-125,-1 3 0,6 2 1,0 0-1,0 2 35,2 3 0,-6-1 0,6 7 1,-2 2-13,0 2 1,2 1 0,-2 2 0,4 3-11,-1 0 0,7 3 1,-5-4-1,4 2-66,2-1 0,0 2 0,0-1 1,0-1 12,0-3 0,6-2 0,1-1 0,2-2-118,4-2 1,2-8 0,1 3 0,1-4 64,-1-2 0,1-2 0,-1-2 1,1-3 19,-1-2 1,1-2 0,-1-6 108,1 1 0,-6 1 0,-2 2 0,-2 2 146,-3-1 1,3-3 611,-1-2-545,-1 8 1,-5 11 0,0 13-24,0 5 1,0 2 0,0-6-1,0 1-194,0-1 0,0 1 1,0-1 71,0 1 0,0-6-246,0 0 1,0-9 117,0-2 1,0-8-1,0-8 1,0-1-68,0 1 0,0-1 0,0-1 0,0-2 111,0-2 0,2-6 0,1 6 0,5 2-5,1 2 0,-4-4 0,5 0 0,-1 2-52,0 2 0,0 7 0,4 1 0,-2 3-102,2 3 0,-4 3 1,2 1 168,2 0 0,1 0 0,3 0 0</inkml:trace>
  <inkml:trace contextRef="#ctx0" brushRef="#br0" timeOffset="1913">2325 231 7652,'16'0'54,"-7"-2"1,-1-1 0,-3-5 228,1-1 0,5 4 1,-6-6-128,-1-2 0,-2 4 0,-4-1-324,-4 3 0,-3 2 0,-7 5-59,-1 0 1,1 0 0,-1 0-1,1 0 152,-1 0 1,1 0-1,-1 0-469,1 0 1,-1 7 207,1 4 0,7-2 344,3 2 1,6 0-1,6 6 6,5-1 0,-2-5 1,2 0-1,1 0-21,3-2 0,-4 6 0,0-6 1,0 2 217,-2 0 0,6 0 0,-4 5 1,4 1 0,-1-1-86,-3 1 0,-3-6 1,-8 0-73,0 2 1,0 1 0,0 3-48,0-1 1,-8-1 0,-1-2-1,-2-4-14,0-2 1,6 4 0,-5-3 0,1-1-82,0 0 1,4-1 0,-6-6 43,-2 0 1,5-2-1,1-4 1,2-5-27,-1-3 1,1-3-1,5 1 1,0-1-91,0 1 0,1 1 0,5 2 0,5 2 122,4-1 1,-4 4 0,0 3-1,1 3 38,3 2 0,2-6 0,-1 1 0,1 1-32,-1 2 0,6 2 0,0 0 1,0 0 132,2 0 1,-4-1 0,6-3 0,-1-3 79,1-3 1,-4 5 0,3-4-1,-1 0 22,-4-1 1,4 5 0,-2-4-1,-3 0 18,-7-1 1,1 5-1,-5-4 63,1 1 1,-6-4-161,3 1 1,-4 2-124,-2-2 0,0 5 1,-2-3 19,-4 2 0,3 1 0,-8 6-313,-2 0 0,4 0 0,-2 0-156,-2 0 0,-2 2 326,-1 3 0,1 5 0,2 4 1,4-1 58,2-2 1,-4 0-1,3 5 1,1 3 18,0 3 0,1-4 0,6 4 0,0-4 118,0-1 0,0 5 0,0 0 0,2-2 20,4-2 0,1-1 1,6-1-1,-2-1-54,2-4 0,1 2 1,5-8-1,1-1-12,2-2 0,0 3 1,-6 1-1,1-3-378,-1-1 1,-1-4 349,-4-3 0,11-4 0,-4-8 0</inkml:trace>
  <inkml:trace contextRef="#ctx0" brushRef="#br0" timeOffset="2169">3165 561 5987,'11'0'13,"0"0"0,0-8 1,6-1-1</inkml:trace>
  <inkml:trace contextRef="#ctx0" brushRef="#br0" timeOffset="2507">3429 182 6637,'0'11'382,"0"0"1,0 1-118,0 3 0,0 7 1,0 2-1,0 1-131,0 5 0,0-6 0,0-1 0,-2-1-220,-3 0 1,3 0 0,-4-5 0,5-1-239,1 1 1,0-6-797,0 0 825,0-8 1,0-8 0,0-12 294,0-1 0,0 0 0,0 1 0,0-1 0,0-4 0,0-4 0,0-7 0</inkml:trace>
  <inkml:trace contextRef="#ctx0" brushRef="#br0" timeOffset="2679">3429 297 7795,'11'-26'0,"0"4"-278,2 4 0,-4 2 0,2 1 0,2 2 217,1 2 0,-3 7 1,0-1 274,2 3 0,0 4 0,0 3-27,-2 6 0,-7 4 1,3 2-1,-2 1-40,1 4 1,1-4 0,-3 6 0,1-2-7,-1 0 0,-2 5 0,-2-5 0,0-1-91,0-3 0,2-2 0,1 1 1,3-1-387,-2 1 1,-3-6 0,1-2-985,4-2 1320,-4-1 0,5-6 0,-7 0 0</inkml:trace>
  <inkml:trace contextRef="#ctx0" brushRef="#br0" timeOffset="2953">3907 0 7450,'0'17'199,"0"-1"0,0 1 0,0 1 0,0 4 24,0 5 0,0-1 0,0 2 0,-2-1-118,-3-1 0,1 8 0,-5-4 1,2-1-21,3 2 1,-3-7 0,1 0 0,3-2-77,1 0 1,7 0 0,2-6-1,1 1-251,-1-1 0,6-5 0,-2-2-414,4-1 1,-4-3-1,0-5 656,1 0 0,10-7 0,4-2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33.69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99 7827,'2'-14'0,"2"4"-238,1 10 260,1 8 1,-6 10 0,0 4-1,0 6 1,0 3 22,0 2 1,0 5-1,0 2 1,0 1 0,0 1-32,0 0 1,0-9-1,0 2-10,0-4 1,0 2 0,0-11 0,0-2-1,0-2 0,0-1-31,0-1 7,0-7 1,-2-20-1,-2-12-17,-1-5 0,-1-1 0,6-4 0,0 2-179,0 3 0,2-8 0,2 3 0,1-2 122,-1 0 1,0 2-1,-1 0 1,4 2-8,3 3 0,-7-1 1,5 5 167,-1-1 0,0 5 0,6-1-97,-2 9 1,0 4 107,6 8 1,-6 8 0,-2 4 0,-2 7-39,-3 3 1,3 2 0,0-3 0,1 7 170,-1 3 0,-1 2 1,-5 0-1,3 0-72,2 0 0,-1-2 0,-3-2 0,2-1-77,1 1 1,0-3-1,-3-1 1,2-1-90,1-4 1,6-1-1,-3-5 1,1-1-48,4-2 1,-4-7 0,2 1 0,2-3-40,1-2 1,3 0 0,-1-2-1,1-1-102,-1-3 0,-5-7 0,0 2 0,0-3 82,-2-3 1,4 1 0,-7-1 0,-1 1 246,3-1 1,-5 1-1,6-1 1,-1 1 20,-5-1 0,-1-5 1,0 0-1,2 2-45,1 2 0,1 1 0,-6 1 353,0 0 0,0-1 89,0 1-448,0 6 1,0 5 0,0 10-113,0 6 0,0 4 1,0 2-1,0-1 41,0 0-1,0 3 1,0 1 0,0 2-72,0-2 1,5 4 0,1-2 0,-1-2 22,3-2 0,-1-1 1,6-1-1,-2 1 28,2-1 0,1-5 1,3-2-1,-1 1-110,1-1 1,-1-6 0,1 3 0,-1-4 21,1-2 0,-1 0 0,1 0 0,-1-2-90,0-4 0,-1 3 1,-2-6-1,-2-1 35,2 1 1,1-2 0,1-5 0,-2 1 57,-2 4 1,0-9-1,4 4 1,-3-3 97,-1 1 0,-5 0 0,3-3 0,-2-1 156,-3 2 0,-2 2 1,-2 0-1,0-2 44,0-2 1,0 5-1,0 6-7,0-2 1,-2 0 0,-3 1-6,-6 1 1,-4 1-97,-2-1 1,1 4 0,-1 9-214,1 3 1,5 5 0,2 6-1,0 1 90,-1-1 1,5 1-1,-4 1 1,1 2 19,5 2 0,1 5 0,2-3 0,0 0 2,0 0 0,2 3 0,1-3 0,5 0-26,1 0 1,2-2 0,5-6-1,3 1-87,3-1 0,-2-1 0,6-4 1,-1-4 5,1 1 0,-6-7 1,4 3-1,-2-8 48,0-7 1,0 2 0,-6-2 0,1-2 12,-1-1 1,1-5-1,-3-1 1,-1-2 16,-2 2 0,-7-4 0,3 1 0,-1-3 31,-1-3 0,1 3 0,-6-2 1,0 1 31,0 1 1,5 3 0,1 6 107,-3 1 1,-1-1 390,-2 1-448,0 6 1,0 5 0,0 10-11,0 6 1,-5 10-1,-1 1 1,2-2 13,3-2 0,-1 6 0,-2 1 0,-1 3-25,1-1 0,2-1 1,2 2-1,0-5-44,0 1 1,6-5 0,1 2 0,0-2-90,1-3 0,4-1 0,-1-2-144,4-2 0,2-8 0,-1 3 2,1-4 0,-3-4 0,-1-2 0,-2-3-76,2-2 0,-4 3 1,2-5 290,2-2 0,-6-1 0,0-3 0,-7 1 0</inkml:trace>
  <inkml:trace contextRef="#ctx0" brushRef="#br0" timeOffset="212">1072 379 6556,'16'0'17,"1"0"0,1 0 146,4 0 0,-4 0 0,4 0 0,-2 0-176,2 0 1,-3 0 0,3 0-1,-4 0-51,-1 0 1,-7-5 0,0-2 0,-1-1 63,0 1 0,-5-6 0,3 4 0</inkml:trace>
  <inkml:trace contextRef="#ctx0" brushRef="#br0" timeOffset="424">643 17 7714,'-16'0'-46,"-1"-8"1,10 7-245,7-5 0,7 4 0,10 2 290,-1 0 0,1 0 0,-1 0 0</inkml:trace>
  <inkml:trace contextRef="#ctx0" brushRef="#br0" timeOffset="1570">2275 495 7683,'-16'-17'-115,"-1"1"1,1 1-1,1 2 211,4 2 1,-4 8 0,4-3 46,-3 4 0,-3 2 1,1 0-163,-1 0 0,1 6 0,1 1 1,2 2 64,2 4 1,2-4-1,-4 2 1,4 2-1,0 2 1,2 3 0,-1 2-432,5 2 276,1 0 0,2-5 1,0 1-1,0 2 60,0 2 1,7 0-1,4-7 1,4-2-127,1-2 0,1-6 1,-1 4-1,1-1 50,-1-5 0,1-3 1,-1-5-1,1-4 57,-1-1 1,1-10-1,-1 4 1,-1-2 67,-4-1 0,2 1 0,-6-2 0,0-2 0,1 2 0,-3-4 0,-5 0 0,0 0-9,0 0 1,0-3 0,0 3-1,0 0 53,0 0 1,0 2 0,0 6 0,0 0 158,0-1 0,0 6 0,0 0 359,0-2-298,0 6 0,0 1-253,0 12 0,-2 3 0,-1 9-29,-3 4 0,1-1 0,5 4 0,0 1 28,0-1 1,0-3 0,0 4-1,0 0 0,0-1 1,0-4 0,0 2 0,0-1-22,0 0 0,1 0 0,3-5 0,3-3-43,3-3 0,-5 2 1,6-7-1,2-1-31,2 3 0,-4-7 1,0 5-1,1-4-83,3-2 1,-4-6-1,0-1 96,2-2 1,-4 0-1,0-4 1,0 2 8,0-2 0,-5-2 0,3-1 0,-1-1 368,-1 1 0,3-3 0,-5-1-64,3-2 1,-1 0 818,-5 6-567,8-1-511,-6 8 0,5 9 0,-7 11 35,0 4 0,0 1 0,0 1 0,0 1 35,0 4 1,0-4 0,0 4-1,0-3-12,0-3 1,0 1 0,2-1-135,3 1 1,4-3 0,8-3-152,-1-5 0,1-4 1,-1-2-1,1 0 109,-1 0 1,-5-8-1,-2-3 1,-1-3-176,-5-3 311,-1 1 0,6-8 0,1-2 0</inkml:trace>
  <inkml:trace contextRef="#ctx0" brushRef="#br0" timeOffset="1757">2539 198 7623,'-7'-16'19,"5"6"1,-4 3-1,12 7 226,5 0 0,-2 0 1,2 2 22,2 3 0,-6-1-268,-2 7 0,5 0 0,-1 6 0</inkml:trace>
  <inkml:trace contextRef="#ctx0" brushRef="#br0" timeOffset="2341">2737 594 7802,'9'16'0,"-4"1"0,-3-1 0,-2 1 0,0-6 0,0 0 0,0-8 0,-5-3 0,-1-11 0,3-3 0,-5-3 0,3 1 0,1-3 0,2-3 0,2 2 0,2-7 0,2-1 0,1 3 0,3-5 0,-5 8 0,3 2-162,-3 2 0,7 1 296,0 1 0,5 7 1,2 3 49,-1 4 1,-1 4-1,-2 2 1,-2 3-269,1 2 0,9-3 0,1 5 1,-2 0-129,-2-2 0,-2 4 1,3-8-1,1 1 30,2 1 0,0-5 0,-6 4 20,1-5 1,-1-1 179,1 0 1,-1 0-1,-1-1 201,-4-5 1,2-3-131,-8-8 1,1 1 0,-6-1 343,0 1 1,-2 5-297,-4 0 0,-3 2-234,-7-2 0,-1 4 24,1 7 0,-1 0 0,1 1 48,-1 5 1,6 3 0,0 7-5,-1 1 0,4-1 1,1 1-1,1-1-12,1 1 0,-2 1 0,3 2 1,-2 2 142,3-1 1,1-3 0,2 0 0,0 2 68,0 2 1,0 0-1,0-5 1,2-1-94,3 1 1,4-1 0,8 1-1,-1-3 2,1-3 0,-1 2 0,1-7 1,1-3-6,4-1 0,-4-2 0,6 0 1,-2 0-71,0 0 1,6-5 0,-6-3-6,-2-1 0,6-2 0,-1-5 0</inkml:trace>
  <inkml:trace contextRef="#ctx0" brushRef="#br0" timeOffset="2923">3544 528 7802,'10'-17'0,"-3"1"-14,0-1 0,-5 6 0,4 0 163,-5-1 1,-1-3 271,0-2 1,-1 8-1,-5 2-446,-5 0 0,2 5 0,-2-4-101,-2 4 0,-2 4 1,-1 2-1,1 3 104,4 2 0,-3-3 0,5 5 1,-2 2-55,0 1 0,5 3 0,-3-1 0,2 1 59,3-1 1,2 6 0,2 0 0,0-2-59,0-1 0,0 3 0,2 0-29,3-2 1,5-2-1,6-3 1,2-4 9,4-6 0,-3 3 0,4-3 1,-1-1-9,0-2 1,6-2 0,-6-2-1,0-2 6,2-1 0,-6-8 0,4 4 1,-4-2 1,-1 0 0,-6 2 1,0-4-1,0 2 61,-2-2 1,0-2 0,-5-3-1,1-2-6,-1-2 1,3-2 0,-1 4 0,-3-2 157,-1 2 1,4 1 0,-1 3-1,-1-1 28,-2 1 1,-2 5-1,2 2 1,1 0 204,3-1 260,-1 7-516,-5-5 0,0 21-124,0 4 0,-2 5 1,-1-2-1,-3 2 63,3-2 1,1 4-1,2 0 1,0-1 46,0 1 1,0 0 0,0-4 0,0 2-17,0-2 0,2-1 1,1-3-1,5 1-130,1-1 1,0-5 0,5-2-159,3-1 0,1-3 0,10-5-87,-6 0 0,-4 0 0,-1-2 0,-3-3 309,-3-6 0,4 2 0,-6-2 0,0-2 0,6-2 0,-6-1 0</inkml:trace>
  <inkml:trace contextRef="#ctx0" brushRef="#br0" timeOffset="3169">3742 495 7802,'8'9'-194,"1"-2"1,7-7 50,1 0 1,-1 0-1,1 0 1,-1 0 82,1 0 0,-1 0 0,2 0-229,4 0 1,2 0 288,4 0 0,-4 0 0,-8 0 0</inkml:trace>
  <inkml:trace contextRef="#ctx0" brushRef="#br0" timeOffset="3672">4451 693 7796,'11'0'-261,"0"0"0,-5 0 358,5 0 1,-6 0-665,6 0 567,-7 0 0,10-8 0,-4-1 0</inkml:trace>
  <inkml:trace contextRef="#ctx0" brushRef="#br0" timeOffset="3946">4731 693 6812,'11'0'-1071,"0"0"1071,-7 0 0,11 0 0,-6 0 0</inkml:trace>
  <inkml:trace contextRef="#ctx0" brushRef="#br0" timeOffset="4136">4979 693 6879,'11'0'-338,"0"0"1,-6 0 337,6 0 0,-7 0 0,3-8 0,-7-1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45.38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331 330 7159,'0'16'113,"0"1"1,-2 1 0,-2 4-117,-1 5 1,-1 5 0,4 1 0,-1 0 14,-3-1 0,1 1 1,5-1-1,-2-5 33,-4-5 0,4 2 0,-3-2-49,3-2 1,2-2-564,0-1 567,0-8 0,-7-9 0,-2-9 0</inkml:trace>
  <inkml:trace contextRef="#ctx0" brushRef="#br0" timeOffset="454">50 379 7573,'-14'-7'0,"1"-2"0,4-2-44,1 0 0,3 0 0,5-6 141,0 1 0,2 5 1,3 2 29,6 1 0,4 1 0,3 3 0,2-1-53,2 1 0,8 2 0,-3 2 1,4 0-51,2 0 1,0 2 0,0 2 0,0 3-41,0 2 0,-5 2 1,-3 6-1,-1-1-4,-4 1 0,-2 1 1,-1 2-1,-2 2-35,-4-2 1,-2 4 0,-6-2 0,3-2 3,-2-1 1,-3 3 0,-1 0 0,0-1 30,0 3 1,-1-5-1,-5 4 1,-5-1 23,-4 0 0,-1 2 1,-1-4-1,-1 2 55,-4-2 1,4-1-1,-6-3 1,0 1-26,-3-1 0,1-5 1,0-2-1,1-1-100,-1-5 1,1-1 0,-5-2-1,5 0 64,1 0 0,2-2 0,5-1 0,3-5-191,3-1 0,2 6 1,5-5-20,-2 1 1,1 3 0,7-5 0,3 2 33,6 3 0,4-3 1,3 1-1,2 1 178,2-3 0,8 7 0,-5-21 0,8 3 0</inkml:trace>
  <inkml:trace contextRef="#ctx0" brushRef="#br0" timeOffset="1361">875 577 6795,'0'-17'155,"0"7"38,0-1 1,-2 7 0,-4-2-71,-5 5 0,-3 1 0,-3 0-99,1 0 0,-1 1 0,1 3 0,-1 3-6,1 3 1,-1 0-1,1 7 1,-1-1 4,1 1 1,5-1-1,2 1 1,1-1-86,5 1 0,-5-1 1,3 1-1,1-1-27,2 1 1,2-1 0,0 1-5,0-1 1,8-1 0,3-2 0,3-4 16,3-2 0,-1-1 1,1-6-1,-1 0-6,1 0 1,-6-8 0,0-1-1,2-2 35,1 0 0,-3 2 0,-2-4 0,-1 2 65,-5-2 1,1-1 0,0-3 0,1 1 52,-1-1 0,-2 1 1,-2-1 124,0 1 0,0 5 40,0 0 0,-2 7-81,-4-1 1,4 5 0,-5 5-158,0 6 1,5 4-1,-4 1 1,5 1-57,1-1 0,0 1 1,0-1-1,0 1 23,0-1 0,1 1 1,5-3-1,5-1-80,4-2 0,1-7 0,1 3 0,-1-1-70,1-1 0,1 1 0,2-6 0,2-2 54,-2-4 1,4 3-1,-2-8 1,-2-2 84,-2-2 1,-1-1 0,-1-1-1,-1 1 50,-4-1 0,2 1 1,-6-2-1,0-3 28,1-1 1,3-5 0,-6 3-1,-1 0 0,-2 1 1,3-1-1,1 4 1,-3-2 347,-1 1 0,0 9 0,2 1 1020,1-2-676,1-2-623,-6 6 0,0 3 1,-2 12-1,-2 5-30,-1 4 0,-3 7 0,5 1 1,-3 3-62,3 3 0,1 1 0,2-1 0,0-2-12,0 3 0,0-5 1,0 1-1,0 0-126,0-1 0,0-5 0,0 2-847,0-3-191,0-3 598,0-7 1,0-3 567,0-12 0,0-3 0,0-7 0</inkml:trace>
  <inkml:trace contextRef="#ctx0" brushRef="#br0" timeOffset="1550">1056 544 7179,'16'0'-172,"1"0"0,-1 0 383,1 0 0,-1 0 0,1 0 1,-1-2-412,1-3 1,5 3-1,0-4 1,-4 3 199,-5-3 0,2 4 0,-6-5 0</inkml:trace>
  <inkml:trace contextRef="#ctx0" brushRef="#br0" timeOffset="3700">2029 495 7685,'0'16'0,"0"1"33,0-1 0,-6 6 0,1 0 119,1-2 1,2 4-111,2-2 0,0 5 0,0-5 1,0-1 38,0-3 0,0-7 1,0 0-777,0 2 370,0-6 213,7 0 1,3-14-1,4-4-35,-3-4 1,-2-1-1,-5-1 139,1 1 0,6-1 0,-3 3 280,1 3-243,-5 3 1,3 16 0,-7 3 178,0 3 1,0 3-1,0-1-144,0 1 1,5-1 0,3-1-262,1-4 0,-4-4 0,6-7 72,2 0 0,2-2 0,0-3 65,-4-6 0,1-4 1,-4-1-1,-1-1 7,0 1 0,-1-1 0,-6-1 0,0-2 48,0-2 0,0-6 0,0 5 0,0-1 15,0 0 1,0 2-29,0 6 248,0 6-193,0 3 1,0 20-135,0 3 0,7-3 0,4-5 0,4-3 2,1 1 1,1 5 0,-1-6 0,1-1 50,-1-3 0,3 5 0,1-1 0,2-1 44,-2-2 0,-2-2 0,-1 0 0,-3-2 148,-3-3 0,4 3 0,-4-6 0,2 1 83,-2-4 1,2 2 0,-6 0 0,0 0 28,1 0 1,-3 3-52,-5-5 0,0 0-53,0-5 1,-2 6-188,-3 5 1,-4 3 0,-8 2 51,1 0 0,-1 0 1,1 2-31,-1 3 1,2-1 0,3 7 0,1 2-7,-2 2 0,4 1 0,0 1 0,1 1-48,5 4 0,-5-4 0,3 6 0,1-2 12,2 0 0,4 0 1,4-6-1,3 1-90,0-1 1,6-1 0,-3-2 0,7-4 22,3-2 0,5-1 0,-3-6 0,0 0 22,0 0 1,-1 0 0,-3-2 0,2-2-74,-1-1 0,-3-8 0,-2 2 0,1-2 154,-1 2 1,1-3 0,-1 3 0,-1-4 12,-4-2 1,2-1 0,-6-2-1,0-4-18,1-2 0,3 5 0,-4-5 0,0 0 145,1 1 0,-1-1 1,-3-3-1,3 3 137,2 2 1,-5 2 0,1 6 508,-3-1-355,-2 8 1,0 4-269,0 10 0,-5-1 0,-1 7 1,3 2-48,1 1 1,-4 8-1,1 2 1,1 2-125,2 3 0,-3 2 0,-1 2 0,1-2 0,-3-3 1,7 3 0,-5-6 0,4 1-184,2-4 1,0-4-1,0-1-267,0-1 1,0-5-28,0 0 1,0-9 281,0-2 1,0-7 0,0-10 0,2 1 217,4-1 0,-5 1 0,5-1 0,-4-1 0,-2-4 0,0 4 0,0-4 0,0 3 0,0 3 0,0 0 13,0-1 0,2 2 95,3 4 0,-1 4 0,7 7 0,2 0 104,1 0 0,5 6 0,1-1-120,2-1 1,0-2 0,-6-2 0,1 0-98,-1 0 0,1 0 1,-1 0-1,1 0 17,-1 0 0,1 0 0,-1 0 59,1 0 1,-1-6 0,0-1 66,1-2 0,-8 3 0,-2-3-46,1 2 1,-6-6-74,3 2 1,-5 3 0,-5 3-30,-6 3 1,-4 4 0,-2 3 1,1 6 1,5 4 0,0 2 0,0-1-25,2 1 0,-4 1 0,6 4 0,-1 3 18,1 1 0,2 0 0,5-6 1,0 2-66,0-2 0,1-2 0,5-3 0,3-2 25,0-2 0,11-7 1,-3 1-1,1-3 5,0-2 1,4 0-1,0-2 1,0-3-101,2-6 0,-5-4 0,3-2 0,-4 1 99,-2-1 1,1 1 0,-1-2 0,-1-3 68,-4-1 0,2 0 0,-6 6 116,2 0 1,-5 5 121,1 0 1,-3 9-1,-2 2 23,0 9 0,-2 6 1,-1 1-1,-3 0-189,3 1 0,-5-1 0,3 3 1,-1-1-54,-1-1 1,5 3-1,-5-9 148,-1 3-560,7 3 1,-7-10 145,8-7 1,0-7-1,2-10 1,2 1 142,1-1 1,8-1-1,-2-2 1,2-2 9,-2 2 0,4 1 0,-4 3 1,1 0 96,-1-1 1,4 6 0,-4 2 166,4 2 1,1-4 0,1 5 70,-1 2 0,-5 3-97,0 1 0,-2 7 0,2 4-75,-5 4 1,-4 3 0,-2 2-1,0 2 15,0-2 1,0-2 0,0-1-1,0-1-36,0 1 0,0-1 0,1 1 0,5-2-46,5-4 0,-2 1 0,2-6 0,2-2-84,2-3 0,1 5 0,0-1 0,1-1 44,-1-2 0,1-8 0,-1-1 0,1-2-728,-1-4 0,1-2 747,-1-1 0,-6-1 0,-3 1 0</inkml:trace>
  <inkml:trace contextRef="#ctx0" brushRef="#br0" timeOffset="4758">4518 412 7711,'0'-9'259,"0"3"0,0 12 0,-2 5-130,-4 4 0,5 3 1,-5 2-1,4 4-84,2 2 0,-2-4 0,-1 3 1,-3 1-61,3-1 0,1-4 1,2 1 101,0-4 0,2-3-234,3-4 1,-1-4-1,7-7 85,2 0 0,-1-2 0,1-3 0,-4-6 83,-1-4 0,3-2 1,-4 1-1,0-1 39,1 1 1,-1-1 0,-3 1 60,1-1 1,3 3 247,-3 3-350,-3 4 1,5 14-1,-5 4 1,2 3-54,1 3 0,1-1 1,-6 1 0,0-1 1,5-5 0,2-1-26,3-3 0,-5-2-2,6-5 1,-2-7-1,4-4-10,-2-4 1,-7-1-1,1-1 1,-3-1-7,-2-4 0,6 4 0,-1-6 0,-1 2-26,-2 0 1,-2-5 0,0 3-1,0 0 64,0 0 0,0 8 323,0 5-167,0 7 1,0-1-54,0 10 1,0 4-1,1 6 1,5-2-127,5-2 0,-2-6 1,2 4-1,2-1-26,1-5 1,3-1 0,-1-2 46,1 0 1,-1 0-1,1 0 1,-1 0 43,1 0 1,-1 0-1,1-2 142,-1-3 1,-5 1 0,0-5-1,0 0-49,-2 0 0,1 0 0,-7-4 34,3 2 0,-1 5-87,-5-5 0,-2 8 0,-3-3-61,-6 4 1,-4 2 0,-1 2 13,-1 4 1,6 3-1,0 7 1,0 1 6,2-1 0,-5 2 0,4 3 0,1 1 8,4-2 1,3 4 0,2-2 0,0 0 44,0 1 0,0-4 0,0 3 0,2-4 97,3-2 0,4-1 0,8-2 0,-1-4-50,1-2 1,5 1 0,2-5 0,-1 3-467,1-2 1,0-3 0,-4-2 0,2-3-745,-2-2 0,4-6 1106,-2 1 0,7-11 0,-3-4 0</inkml:trace>
  <inkml:trace contextRef="#ctx0" brushRef="#br0" timeOffset="6168">5935 363 7865,'0'16'0,"0"1"262,0-1 1,-5 6-1,-1 2 1,1 2-4,-2 3 0,5 0 1,-5 0-1,1-3-115,1-2 0,-1 3 1,6-5-1,-2-3 568,-3-6-844,3 1 0,-5-14-325,7 0 0,0-7 0,1-11 0,3-3 102,2-1 0,1-5 0,-3 3 1,3-2 184,2-3 1,-5 4-1,3-1 1,-2 2 18,1 4 1,5 2 0,-6 1 0,1 2 543,1 4 1,-3-1 26,7 6 1,-7 3-240,1 8 1,-1 2-1,-1 6 1,3-2-64,-2 2 0,-3 7 0,-1 2 1,0-2-55,0-1 0,0 3 1,0 1-1,0 1-80,0 0 1,0 3-1,2-5 1,2-1-60,1-3 0,3-3 0,-5-3 0,5-1-105,1 2 1,2-5 0,5-3 100,1-3 1,-1-2 0,1-2 0,-1-2-38,1-1 0,-1-8 0,1 2 1,-3-4 82,-3-1 1,2-1-1,-5-1 1,-1-2 51,0-2 1,4-6 0,-5 7 0,-1 0 77,2 3 1,-5 2 0,4-1 269,-4 1 1,3 5 813,1 0-723,-1 0-364,-5 1 0,0 5 1,0 10-1,0 6-10,0 4 1,0 2 0,0-1 0,0 2-193,0 4 1,0-3-1,0 3 1,0-2 6,0 2 1,2-4 0,2 4-1,3-5-50,2-6 0,0 3 0,6-5 0,0 1 1,3-5 0,2-3 0,-3-2 0,1 0 15,4 0 0,-4 0 1,4 0-1,-4-2 93,-1-3 0,-1-3 0,1-5 0,-1 2-41,1-1 1,-1-1 0,1-2 0,-3 0 198,-3-3 0,2-2 0,-5 3 238,1 1-364,-6-8 1,7 6 0,-7-4 393,3 4-58,-1 8 0,-5-4 124,0 3 0,-2-2-257,-3 2 1,1 2 0,-7 5-120,-2-1 1,4-1 0,-2 8-118,-2 3 0,1 5 0,-1 6 0,4 1-37,1-1 0,-3 1 0,4-1 0,0 1-9,-1-1 1,3 6 0,5 0-1,0-2 30,0-2 1,0-1-1,2-1 1,1 1-233,3-1 0,7 1 1,-2-2-174,3-4 377,3 3 1,1-12 0,2 4 0,4-5-43,2-1 0,-4 0 0,3 0 0,-1-1 41,-4-5 0,4 2 1,-2-7-1,-2 0 67,-1 2 1,-3-5 0,-1 3 0,-2-4 39,-2-2 0,-2 1 1,2-2-1,-4-3 111,0 0 1,-5-3 0,6 4 0,-3-2 143,0 1 0,6 3 1,-5 2 89,-2-1 0,3 1 232,-2-1-357,1 1-245,-6 7 0,0 3 0,0 12 0,0 5-35,0 3 1,-6 3-1,1-1 1,-1 2-33,-1 4 0,3-1 0,-5 6 1,2 1 31,3-3 0,-3 4 1,2-7-1,1-1-77,2-3 1,2-2-1,2 1-116,3-1 1,5-5 0,8-1-1,2-3-35,2-3 1,0-3-1,-6-2 1,1-5-195,-1-5 0,-1 2 0,-2-2 463,-2-2 0,0-2 0,-2-8 0,-2-3 0</inkml:trace>
  <inkml:trace contextRef="#ctx0" brushRef="#br0" timeOffset="6391">6892 478 7633,'16'0'72,"1"0"1,-1 0 0,2 0 42,4 0 0,-3 0 0,3-2 1,-4-1-406,-2-3 0,1 1 0,-1 3-179,1-4 0,-2 3 469,-4-8 0,3 0 0,-5-6 0</inkml:trace>
  <inkml:trace contextRef="#ctx0" brushRef="#br0" timeOffset="6624">6265 148 7743,'-16'0'-316,"8"0"0,8 0 0,10 0 100,4 0 1,3 0 0,1-1 215,4-5 0,4 4 0,7-5 0</inkml:trace>
  <inkml:trace contextRef="#ctx0" brushRef="#br0" timeOffset="7087">7864 0 7752,'0'16'50,"0"1"0,0-1 123,0 1 0,0 1 1,0 2-1,-2 4-102,-3 2 0,1 0 0,-5 3 0,2-4 19,3-1 1,2 4 0,2-4 0,0-1-101,0 1 0,0-2 1,0-5-142,0-1 1,0 1-1,0-1-1124,0 1 1275,0-1 0,0 1 0,0-1 0</inkml:trace>
  <inkml:trace contextRef="#ctx0" brushRef="#br0" timeOffset="7266">7749 659 7818,'0'17'1864,"0"-6"-2056,0 0-1155,0-7 1347,0 3 0,0-7 0,0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56.20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33 15 7762,'7'-9'-71,"-5"3"197,4 12 1,-4 3-1,-2 9 1,0 3-29,0 1 1,0 12 0,0-1 0,0 0-79,0-3 0,-2 4 0,-2-4 0,-1-3 54,1-1 1,2 1-1,2-5-532,0-2 1,0-1-993,0-3 1450,0-7 0,-7-9 0,-2-9 0,-8-7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56.62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1 116 6506,'0'-16'-109,"0"-1"0,2 3 1,1 1-1,5 4 680,1 1 1,2-3 0,7 6-1,2-1-400,2-1 1,8 5-1,-3-3 1,4 3-120,2 2 1,2 0 0,2 0-1,1 2-18,-1 3 1,-3 2-1,-2 6 1,-3-2-95,-2 2 1,-6 4 0,1 3-1,-4 2-131,-2-2 0,-5 0 0,-2 0 0,-1 2 119,-5-2 1,-1 6-1,-2 0 1,0 1 74,0 0 1,-2 1-1,-1 3 1,-5-2-27,-1-1 0,-2-2 0,-7 3 0,-2-4 98,-2-1 0,-6-2 0,5-5 0,-1-1-60,0 1 1,-5-3 0,1-3 0,-1-5-43,1-4 0,-3-2 0,4-2 0,-3-2-76,3-1 0,3-12 1,8 4-1,1 1-91,4-3 0,4 0 0,7-1 1,0-1-55,0 1 1,7 5-1,6 0 1,5 0 247,4 2 0,15-6 0,-2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3T08:11:42.783"/>
    </inkml:context>
    <inkml:brush xml:id="br0">
      <inkml:brushProperty name="width" value="0.1" units="cm"/>
      <inkml:brushProperty name="height" value="0.6" units="cm"/>
      <inkml:brushProperty name="color" value="#FFFFFF"/>
      <inkml:brushProperty name="inkEffects" value="pencil"/>
    </inkml:brush>
  </inkml:definitions>
  <inkml:trace contextRef="#ctx0" brushRef="#br0">16 214 11946 232056 60119,'-10'8'-392'0'0,"5"-6"288"0"0,10 3 0 0 0,5-1 176 0 0,6 1 1 0 0,1-3 0 0 0,-1 4 51 0 0,1-5 1 0 0,-6-1 0 0 0,0 2-18 0 0,1 4 1 0 0,-2-4-1 0 0,1 3-42 0 0,1-3 0 0 0,3 3 1 0 0,3 1-1 0 0,2-3-66 0 0,2-1 1 0 0,2-2 0 0 0,-4 0-1 0 0,4 0 7 0 0,2 0 1 0 0,0 0 0 0 0,3 0-1 0 0,-2 0 43 0 0,3 0 1 0 0,1 0-1 0 0,0 0 1 0 0,-2 0 31 0 0,-1 0 1 0 0,-1 0-1 0 0,6 0 1 0 0,0 0-28 0 0,0 0 0 0 0,0 0 0 0 0,0 0 0 0 0,0-2-47 0 0,0-3 0 0 0,0 3 1 0 0,0-3-1 0 0,-2 3-23 0 0,-4 2 0 0 0,5 0 0 0 0,-5 0 0 0 0,4 0-33 0 0,2 0 1 0 0,-2 0 0 0 0,-1 0 0 0 0,-3 0 28 0 0,2 0 0 0 0,3 0 1 0 0,1-2-1 0 0,0-2 12 0 0,-1-1 1 0 0,1-1 0 0 0,0 6 0 0 0,0 0 8 0 0,0 0 0 0 0,0 0 1 0 0,-2 0-1 0 0,-1 0 3 0 0,-3 0 0 0 0,-1 0 0 0 0,3 0 0 0 0,-3 0-21 0 0,-2 0 0 0 0,3 0 1 0 0,-3 0-1 0 0,0 0-52 0 0,0 0 0 0 0,5 0 0 0 0,-2 0 1 0 0,3 0 19 0 0,-3 0 1 0 0,8 0-1 0 0,-6 0 1 0 0,1 0 19 0 0,1 0 0 0 0,0 0 1 0 0,2 0-1 0 0,0 0 51 0 0,0 0 1 0 0,-2 0 0 0 0,-2 0 0 0 0,-1 0 2 0 0,1 0 1 0 0,2 0 0 0 0,0 0 0 0 0,-1 0 14 0 0,-3 0 1 0 0,0 0 0 0 0,6 0-1 0 0,-1 0-10 0 0,-5 0 0 0 0,4 0 0 0 0,-3 0 0 0 0,3 0-7 0 0,2 0 0 0 0,0 0 0 0 0,-2 0 1 0 0,-2 0-2 0 0,-1 0 1 0 0,-3 0 0 0 0,5 0 0 0 0,-3 0-12 0 0,2 0 1 0 0,1 0 0 0 0,-1 0 0 0 0,-2 0-27 0 0,3 0 1 0 0,-5 0 0 0 0,3 0 0 0 0,-1 0 9 0 0,-1 0 0 0 0,3 0 0 0 0,-5 0 0 0 0,0 0 3 0 0,0 0 0 0 0,3 0 0 0 0,-3 0 1 0 0,0 0 1 0 0,0 0 1 0 0,0 0 0 0 0,-4 0 0 0 0,2 0 90 0 0,-2 0 0 0 0,4 0 0 0 0,-1-1 0 0 0,1-3-56 0 0,0-2 0 0 0,0 1 0 0 0,-4 5 0 0 0,2-2 3 0 0,-2-3 0 0 0,4 3 0 0 0,0-4 0 0 0,0 4-45 0 0,-1 2 1 0 0,1 0 0 0 0,-4 0 0 0 0,2 0 18 0 0,-2 0 0 0 0,4 0 0 0 0,-2 0 0 0 0,-2 0 7 0 0,-1 0 0 0 0,3 0 0 0 0,1 0 1 0 0,1 0-4 0 0,0 0 1 0 0,4-1 0 0 0,-5-3 0 0 0,3-2-8 0 0,3 3 0 0 0,-3 1 0 0 0,1 2 0 0 0,1 0 3 0 0,-2 0 0 0 0,3 0 0 0 0,-7 0 0 0 0,0 0 11 0 0,2 0 0 0 0,-6 0 0 0 0,4 0 0 0 0,-4 0-10 0 0,-1 0 1 0 0,-1 0-1 0 0,1 0 1 0 0,-1-2-3 0 0,1-3 1 0 0,5 3 0 0 0,0-4 0 0 0,-2 4-18 0 0,-2 2 0 0 0,4 0 0 0 0,0 0 0 0 0,0 0-16 0 0,2 0 1 0 0,-4 0 0 0 0,6 0 0 0 0,-3 0-2 0 0,-2 0 1 0 0,2 0 0 0 0,-1 0 0 0 0,-1 0 46 0 0,-3 0 1 0 0,0 0-1 0 0,2 0 1 0 0,2 0 5 0 0,-2 0 0 0 0,-1 0 0 0 0,-3 0 0 0 0,1-1 0 0 0,-1-5 1 0 0,1 4 0 0 0,-1-3 0 0 0,1 3-66 0 0,-1 2 1 0 0,6 0-1 0 0,0 0 1 0 0,-2 0 24 0 0,-1 0 0 0 0,-3 0 0 0 0,1 0 0 0 0,1 0 53 0 0,4 0 0 0 0,-4 0 0 0 0,4 0 0 0 0,-2 0 15 0 0,2 0 0 0 0,-3 0 1 0 0,3 0-1 0 0,-2 0-48 0 0,2 0 1 0 0,-4 0 0 0 0,6 0-1 0 0,-2 0-42 0 0,0 0 0 0 0,0 0 0 0 0,-6 0 1 0 0,1 0 71 0 0,-1 0 1 0 0,1 0-1 0 0,-1 0 6 0 0,1 0 0 0 0,-1 0 1 0 0,1 0-23 0 0,-1 0 0 0 0,1 0 1 0 0,-1 0-1 0 0,1 0-134 0 0,-1 0 0 0 0,1 0 0 0 0,-1 0 0 0 0,1 0-51 0 0,-1 0 0 0 0,1 0 0 0 0,1 0 1 0 0,2 0 148 0 0,2 0 1 0 0,0 0 0 0 0,-6 0 0 0 0,3 0 112 0 0,3 0 0 0 0,-4 0 1 0 0,6 0-1 0 0,-2-2-41 0 0,0-3 0 0 0,5 3 0 0 0,-5-4 0 0 0,0 4 82 0 0,2 2 1 0 0,-4-5-1 0 0,6-1 1 0 0,0 3-138 0 0,-1 1 1 0 0,-5 2-1 0 0,2 0 1 0 0,-3 0-70 0 0,-3 0 1 0 0,1 0 0 0 0,1 0 0 0 0,2-2 11 0 0,2-3 0 0 0,0 3 1 0 0,-6-4-1 0 0,1 4 39 0 0,-1 2 1 0 0,1 0 0 0 0,-1 0 0 0 0,1 0-15 0 0,-1 0 0 0 0,6 0 1 0 0,0 0-1 0 0,0 0-20 0 0,2 0 1 0 0,-6 0 0 0 0,6 0 0 0 0,-2 0 14 0 0,0 0 0 0 0,6 0 0 0 0,-4 0 0 0 0,-1 0 4 0 0,1 0 1 0 0,4 0-1 0 0,-5 0 1 0 0,1 0 60 0 0,0 0 1 0 0,4 0-1 0 0,-5-1 1 0 0,1-3 2 0 0,0-2 1 0 0,3 1-1 0 0,-5 5 1 0 0,0 0-79 0 0,2 0 0 0 0,-5-2 0 0 0,4-2 0 0 0,-1-1 4 0 0,0 1 1 0 0,2 3 0 0 0,-4 1 0 0 0,4 0 42 0 0,2 0 1 0 0,-6-6 0 0 0,4 1 0 0 0,-2 1 48 0 0,0 2 1 0 0,5 2 0 0 0,-3-2-1 0 0,0-1-54 0 0,0-3 0 0 0,3 1 1 0 0,-3 5-1 0 0,0 0-47 0 0,-1 0 0 0 0,7 0 0 0 0,-5 0 0 0 0,3 0 49 0 0,-1 0 1 0 0,1 0 0 0 0,3-2 0 0 0,-2-2 50 0 0,-1-1 1 0 0,-6-1 0 0 0,3 6 0 0 0,1 0 46 0 0,0 0 0 0 0,-6-2 1 0 0,2-1-1 0 0,-2-3-74 0 0,2 2 1 0 0,-4 3 0 0 0,4 1 0 0 0,-3 0 5 0 0,-3 0 0 0 0,6 0 1 0 0,0 0-1 0 0,-2 0-59 0 0,-2 0 0 0 0,-1 0 1 0 0,-1 0-194 0 0,1 0 1 0 0,-1 0-122 0 0,1 0 0 0 0,-8-2 0 0 0,-2-2-1776 0 0,1-1 1183 0 0,-7-1 934 0 0,7 6 0 0 0,-8 7 0 0 0,0 3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00:27.693"/>
    </inkml:context>
    <inkml:brush xml:id="br0">
      <inkml:brushProperty name="width" value="0.17143" units="cm"/>
      <inkml:brushProperty name="height" value="0.17143" units="cm"/>
      <inkml:brushProperty name="color" value="#FFFFFF"/>
    </inkml:brush>
  </inkml:definitions>
  <inkml:trace contextRef="#ctx0" brushRef="#br0">231 413 7696,'-16'-9'-481,"-1"1"528,1 8 1,5 0-1,0 0 1,-2 2-58,-2 4 1,0 3-1,3 7 1,1-1 5,-2-4 0,-2 4 0,1-4 1,1 3-8,2 3 0,7-1 1,-1 3-1,1 1 0,-2 2 0,5 0 1,-5-6 2,4 1 1,8-1 0,1-1 0,2-2 0,4-2 0,2-7 1,1 1-1,1-3 6,-1-2 1,1-6-1,-1-1 1,-1-2 1,-4-4 1,3-2 0,-4-1 0,-1-1-14,-4 1 1,3-1-1,-3-1 1,-1-2-99,-2-2 1,3 0 0,0 4-22,-1-4 1,-2 3 0,-4-1-33,-3 7 0,-4 0-44,-8 8 207,8-1 0,-6 6 0,6 0 0</inkml:trace>
  <inkml:trace contextRef="#ctx0" brushRef="#br0" timeOffset="673">280 594 7055,'10'17'-936,"-3"-1"1093,-7 1-58,0-8 0,0-3 0,0-12-79,0-5 0,0-4 1,0-1-1,0-1 25,0 1 1,2-6 0,1 0 0,5 0-13,1-2 1,0 6 0,4-4-1,-2 3-54,2 3 1,-4-1 0,2 3 0,0 1 54,-2 2 1,6 7-60,-4-1 1,3 3 0,1 4 16,-4 3 0,-4-1 0,-5 9 0,2 3 0,1 4 0,1 2 1,-6-3-1,0 1-26,0 2 1,0 5-1,0-5 1,0 0-19,0 2 0,0-5 0,0 3 0,0-4-44,0-2 0,5-5 0,3-1 1,1-1 31,3 0 1,3-5 0,2 1 0,-1-5 43,1-5 1,-1-3 0,1-5 0,-1 2 21,1-1 0,-1-9 0,0-1 1,1 2 8,-1 2 0,-5-4 1,0-2-1,0 0 5,-1 0 0,2-3 0,-4 3 0,-1 0 45,0 0 1,1-3 0,-5 5 0,3 2 114,-3 2 0,5 1 0,-3 1 0,-1-1 66,-2 1 0,-2 5-13,0 0-56,0 0-172,7 1 1,-5 10 0,3 11-26,-3 4 1,-4 7 0,-1 2-1,-3 0 26,3 0 0,-5 3 1,1-3-1,0 0-21,-1-1 0,3 5 0,5-6 0,0-2-83,0-2 1,0 4-1,2 0 8,3-1 1,4-5-1,8-3 29,-1-2 1,1-7 0,-1 1-105,1-3 1,-1-2 0,1-2 0,-1-2 168,1-1 0,-1-15 0,1 1 0</inkml:trace>
  <inkml:trace contextRef="#ctx0" brushRef="#br0" timeOffset="899">758 331 7658,'17'0'-161,"-1"0"1,1 0 0,1 0 0,2 0-28,2 0 0,6 0 1,-4 0-1,1 0-47,4 0 1,-3 0 234,2 0 0,-1-8 0,6-1 0</inkml:trace>
  <inkml:trace contextRef="#ctx0" brushRef="#br0" timeOffset="1296">1270 297 7762,'14'-2'-90,"-3"-3"-51,4 3 0,-11-11 280,7 8 0,-10-3-131,-1 3 0,-7 3 0,-9-3-77,-1 3 0,6 2 1,0 0-1,0 2-60,2 3 0,-6-3 0,6 5-151,0 1 0,-4-5 149,8 8 1,-1-5 0,6 5 55,0 2 1,0-4-1,2 2 151,3 2 1,3-4 0,5 0 0,-4 0-41,-2 0 1,4-3 0,-4 5 211,3 2 1,-1 1 0,2 3-113,-6-1 0,-1 1 0,0-1-47,1 1 0,1-1 0,-6 1-43,0-1 0,0-5 0,0 0-98,0 2 1,-8-6 0,-3 0 0,-3-1-70,-3-1 1,1 1-1,-1-4-30,1 3 1,-1-3 0,1 4 63,-1-5 0,6-2 1,2-5-186,2-5 272,1 4 0,6-15 0,0 4 0</inkml:trace>
  <inkml:trace contextRef="#ctx0" brushRef="#br0" timeOffset="1765">1533 281 7768,'0'16'-89,"0"1"1,0 5 0,-1 2 0,-3-1-60,-2 1 0,-1 5 0,3-3 0,-1 0 203,1-4 0,2-4 0,2-1 0,-1-1-43,-5 1 1,4-6 18,-3 0 1,1-8-1,0 1-153,-1-8 0,-1 1 0,6-8 0,0-2-71,0-2 0,2-7 0,2 0 0,1 2 193,-1 2 0,5-4 0,0 0 0,2 0 0,0-2 0,0 6 0,6-4 0,-3 3-7,-3 3 0,10 1 1,-5 2 12,2 2 0,-5 8 0,-2-3 61,2 4 0,0 4 0,-2 4 0,-4 3 3,1 0 1,-7 6 0,5-3 0,-4 7 2,-2 3 1,0 2 0,0-4 0,0 3-10,0 3 0,0-6 0,0 4 0,0-2-49,0 0 0,5 0 1,3-5-1,-1-1 5,0 0 1,6-5 0,-2-1-125,4-3 1,1 4-1,2-6-45,4-1 0,2-2 0,4-4 1,-6-2-22,-4-1 170,-2-8 0,1 4 0,-1-8 0</inkml:trace>
  <inkml:trace contextRef="#ctx0" brushRef="#br0" timeOffset="2620">2143 429 7522,'15'-16'0,"-4"-1"79,-6 1 0,3-1 0,-3 1-163,-1-1 0,-4 6 65,-6 0 1,-3 2 10,-7-2 0,-1 4 1,1 9-7,-1 3 0,1-1 0,-1 7 0,1 2 20,-1 1 0,6 5 0,0 1 0,0 2-67,2-2 0,0-2 0,5-1 1,-1-1 11,1 1 1,2-1 0,2 1 0,0-1 1,0 1 0,2-6 0,4 0-10,5 1 1,3-4 0,3-3 28,-1-3 0,-5-2 1,0 0-1,0-2-3,-1-3 0,4-4 0,-5-8 30,0 1 1,4-1 0,-5 1 0,-1-1-5,0 1 1,-1-1 0,-6 1-1,0-1 38,0 1 1,5-1 112,1 1-94,-1 7 1,-5 3 4,0 12 1,0 3 0,-2 7 0,-1 3-30,-3 2 0,1-2 1,5 3-1,0-4-61,0-1 1,2-3 0,3-1-25,6-2 0,4-5 0,1 3 0,1-2-30,-1-3 0,1-2 0,1-4 0,2-4 41,2-5 0,0 2 0,-5-2 1,-1 0 8,1 2 1,-1-6-1,-1 4 1,-2-2 38,-2 2 0,-6 2 129,6 4 0,-7 5 7,1 0 1,-5 9 0,-5 11 0,-4 4 29,-1 2 0,-4 1 1,5 6-1,-2 0-13,0 0 1,1-6-1,-1-1 1,4 0-83,0-1 1,5-4 0,-4 0 80,5-2 0,1-8-231,0 0 1,0-15 0,0-1-1,0-8 4,0-4 1,5-1 0,1-2 0,-1-4-218,2-2 0,-3-1 0,5-6 0,0 0 140,1 0 1,-5 0-1,6 0 1,2 0 63,2 0 1,1 0 0,0 0 0,1 2 82,-1 4 0,1 3 0,-1 9 1,1 2 66,-1 2 0,1 8 0,-1-3 126,1 4 0,-6 2-139,0 0 1,-2 2-1,2 4 1,-6 5 150,-3 3 0,4-3 1,-1 2-1,-1 4-115,-2 3 1,-2 2-1,0-6 1,-2 3-61,-4 2 1,3-2 0,-6 3 0,-1-6-22,1-5 0,0 4 0,-4-6 0,2 2-46,-1 0 0,-3-7 0,-2 1 0,1-3-204,-1-2 0,1 0 0,-1 0 0,1 0 128,-1 0 1,6-5-1,2-3 116,2-1 0,2-2 0,5-5 0</inkml:trace>
  <inkml:trace contextRef="#ctx0" brushRef="#br0" timeOffset="3085">2836 429 7769,'0'24'-39,"0"3"1,0 3-1,0 1 1,0-2 87,0 1 1,0 4-1,0-6 1,0 1 90,0-1 0,-2-3 0,-2-5 0,-1 2-40,1-2 0,2-7 0,0-4-289,-3-1 0,3 1 7,-3-9 0,-3-4 0,3-12 0,1-1 37,2 1 1,2-6 0,0-2-1,0-2 13,0-3 1,6 0 0,1-1 0,0 3 34,1-2 0,4-2 0,-2-1 0,1 3 107,0 2 0,0 6 0,5-2 0,1 1 12,-1 0 0,1 0 1,1 5-1,2 3-35,2 3 1,0-2-1,-6 5 1,1 1 101,-1 0 1,1 1 52,-1 6 0,-6 2 1,-5 4-1,-3 5-46,-2 3 1,0 3 0,0 1 0,0 2-32,0 2 1,-2 0 0,-2-3 0,-3 1-30,-2 2 1,3 0 0,-3-6 0,0 1-31,0-1 0,0-5 1,-4 0-1,2 0-27,-2-2 1,-1 4 0,-3-7-1,1-3-240,-1-1 0,6-2 1,0 0-56,-2 0 0,0-2 316,2-3 0,-3-12 0,5-8 0</inkml:trace>
  <inkml:trace contextRef="#ctx0" brushRef="#br0" timeOffset="3838">3099 446 7769,'26'9'-272,"-2"0"1,-6-5 0,2 1 91,2-1 0,0-1 1,-5 1-1,1 2 322,4-3 1,-4-1-1,4-2 1,-3 0-39,-3 0 1,-5-5-1,0-3-77,2-1 0,0-2 0,0-4 0,-4 3-24,-2 1 1,4 0 0,-5-6 23,-3 1 1,-1 5-1,-2 0-45,0-2 1,0 4-22,0-2 0,-7 7 28,-4-1 1,-4 3 0,-1 2 0,1 2-5,4 3 0,-4 4 1,4 8-1,-1-1 67,1 1 0,-2 5 0,5 1 0,1 1 24,0 0 1,1-2 0,6-5 0,0-1-46,0 1 1,2-3-1,4-1 1,5-4-11,3-1 0,8-3 0,2-5 1,0 0-35,0 0 0,-1-2 0,-2-1 0,1-5-74,-2-1 0,-2-2 1,-1-5-1,-1 1-24,0 4 1,1-4-1,-2 4 1,-3-3 64,-1-3 0,-7 1 0,3-1 0,-1 1 20,-1-1 0,1 6 0,-4 2 73,3 2 0,-3 3 68,4 10 1,-6 1 0,-4 6 0,-3-2-35,-3 2 1,5 1-1,-4 3 1,0-1 74,-1 1 1,7-6-170,-3 0 1,4-6 10,2 6 1,0-9 0,0-2-109,0-9 1,6 0-1,1-2 1,1-2-81,-1-2 1,6-1-1,-4-1 1,2 1 98,0-1 1,0-5 0,5 0 0,1 2 68,-1 2 1,1 1-1,-1 3 47,1 3 0,-6 3 37,0 8 1,-6 2 0,4 4 139,-1 5 0,-3 3 0,-5 3 0,0-1-82,0 1 1,0 5-1,0 0 1,0-2 8,0-2 0,6-1 0,1-1 1,2 1-11,4-1 1,2-5 0,1-2 0,1-1-89,-1-5 0,6-1 1,0-2-1,0 0-265,2 0 0,-6 0 1,4-2-1,-3-1-365,-3-3 0,0-5 599,1 6 0,-1-16 0,1 3 0</inkml:trace>
  <inkml:trace contextRef="#ctx0" brushRef="#br0" timeOffset="4214">4797 1 7588,'10'1'38,"-5"5"0,-9 3 0,-1 9 0,-1 3-23,-1 0 0,3 3 0,-5-4 0,2 4 12,3 2 0,1-6 0,-1 4 0,-2-2 32,3 0 1,1 0-1,2-6-432,0 1 1,0-1-98,0 1 0,0-1 470,0 1 0,0-8 0,0 6 0,0-6 0</inkml:trace>
  <inkml:trace contextRef="#ctx0" brushRef="#br0" timeOffset="4388">4649 528 7583,'-5'11'-90,"-1"0"1,-1-5-1,3 5 888,-1 1 1,-3-2 309,3 1-1352,3-8 244,-13 4 0,6-14 0,-7-2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57.05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33 7 6500,'0'-7'470,"0"7"0,0 7-356,0 10 0,0-1 0,0 3 1,-2 1-71,-3 2 1,3 0 0,-4-6 0,5 1-16,1-1 1,0 1-1,0-1 1,-2-1-8,-4-4 0,4 4-755,-3-4 312,3-4 1,2-7 0,0-11 420,0-4 0,0-9 0,0-1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57.21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17 17 7573,'-8'-10'-116,"6"3"-93,-5 7 0,7 2-178,0 3 1,2-3-134,3 4 520,-3-4 0,13-2 0,-6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57.48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6907,'17'0'641,"-6"8"1,-2 3-465,-2 3 1,-1 4-1,-6 3 1,0 2-52,0 3 1,0 0-1,0 3 1,0-1-82,0 1 0,-6 2 0,1 2 0,1-2-25,2-3 1,2 1-1,0-5 1,0-1-115,0 1 0,0-2 1,2-7-1,4-2-39,5-2 1,3-8 0,3 3-353,-1-4 0,1-2 1,-1-2-1,1-2 135,-1-1 1,-5-8 0,0 2 349,2-4 0,-6-1 0,-1-1 0,-4 1 0,5-1 0,2 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57.69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33 7792,'16'0'169,"1"0"0,-1 0 1,1 0-87,-1 0 0,6 0 1,2-2-1,0-1-164,0-3 0,5 1 1,-3 5-1,1 0-653,1 0 0,-6 0 734,5 0 0,1-8 0,5-1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5:59.69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1 172 7670,'9'0'211,"-2"2"0,-7 4-26,0 5 1,0 9-1,0 4 1,0 0-17,0-1 1,0 5 0,0-6 0,0-2-125,0-2 0,0-1 0,2-1-367,3 1 0,5-3 55,6-3 0,0-3 88,1-8 0,-1-8 1,-1-3 94,-4-3 1,2-3 0,-6 1 0,1-1-12,-1 1 0,0-1 0,-3 1 119,1-1 0,3 3 127,-3 3 1,-3 5 0,4 12-20,-5 5 0,-1 3 0,0 3 0,0-1-13,0 1 1,2-1 0,2 1 0,3-1-107,2 1 0,-3-3 1,5-1-137,2-2 0,1-7 0,3 1-40,-1-3 0,-1-4 0,-2-3 0,-2-6 54,2-4 0,-6-1 0,0-1 0,-1 1-57,-1-1 1,1-5 0,-6 0 0,0 0 98,0-2 0,0 1 0,0-5 1,0 6 88,0 4 1,0 1 0,-2 1 185,-4-1 38,5 8 1,-7 4-152,8 10 1,2-1 0,4 7-112,5 2 1,3-4 0,3 0 0,-1-2-77,1-3 0,-1 3 1,1-1-1,-1-2 43,1-3 0,-1-1 0,1 0 0,-1 0 32,1 0 0,-1 0 1,0-1 160,1-5 0,-1-3 134,1-8 0,-6 1-14,0-1 1,-7 6-104,1 0 0,-9 6 1,-3-4-74,-2 1 0,-2 3-73,-6 5 1,1 0 0,-1 2 0,3 3 14,3 6 1,-4 2 0,6 0 0,-2 0 15,0 5 0,6-1 0,-5 6-63,3 1 0,-4-5 0,6 3 0,1-2 0,2 0-140,2 2 0,0 0 1,2-6-1,3 1-92,6-1 1,4-1 0,2-4 0,-1-6 8,1-3 0,1-2 0,2 0 0,2 0 99,-2 0 1,-2 0-1,1-2 1,1-3 140,2-6 0,0 2 0,-6-2 0,1-2 0,-1-2 0,-5 1 0,0-1 0,2 0-15,2-3 1,-1-2 0,-3 2 0,-3-3 23,-1-1 0,-3 0 0,5 4 0,-2-2 173,-3-2 0,-2 0 0,-2 5 0,2 1 192,3 0 0,-3 5 1,3 0 684,-3-2-325,-2-2-598,0-1 1,0 8-166,0 8 1,-2 8 0,-1 10 0,-3 2-7,3 2 0,-5 7 0,3-1 0,1 3 30,2 2 1,-3-2 0,-1-2 0,3-1-188,1 1 0,2-3 0,0-1 0,0-1-348,0-4 0,0-1-577,0-3 886,0-7 0,0-9 0,0-11 219,0-3 1,0-3 0,0-1 0,0-2 5,0-2 0,0 0 1,2 5-1,1 1 216,3-1 1,1-5-1,-3 0-2,1 2 0,3 9 0,-5 4 1,5 1-74,1 1 1,-4-1 0,6 6-1,2 0 6,2 0 0,1 0 0,1 0 1,-1 0-143,1 0 1,-1 0 0,1 0 0,1 0-3,4 0 0,-4 0 0,4 0 0,-4 0 6,-1 0 0,-1-5 1,1-2-5,-1-3 0,-5 5 29,0-6 1,-5 2 0,3-4 39,-2 2 0,-3 7-43,-9-1 0,-5 5 0,-6 3-21,-1 3 0,1 7 0,1-2 0,2 3-9,2 3 1,2-1 0,-4 1 0,4 1-38,2 4 0,1-3 1,6 3-1,0-4-26,0-2 0,0 1 1,0-1-1,2-1-30,4-4 0,3 2 0,7-6 1,1 0-149,-1 1 0,1-3 0,1-5 0,2-2 167,2-3 0,0 1 0,-3-5 0,1 0 129,2 0 0,0-2 0,-6-6 1,1 3-1,-1 3 0,-1-4 0,-2 4 0,-4-4 303,-2-1 0,0 1 829,-1 4-949,-4 4 0,5 9 0,-9 3 0,-1 6-39,-3 4 0,-1 1 0,3 1-81,-1-1 0,-6 1 0,5-1-678,3 1-121,-7-1 440,9-7 0,-7-9 1,10-11-1,4-3 88,5-3 1,-2 1 0,2-1 0,0 1 110,-2-1 1,5-1 0,-3-2 0,4-2 52,2 2 0,-1 1 0,1 3 180,-1-1 1,-5 8 0,0 4 143,2 3-137,-6 2 1,6 2-1,-7 3 1,-3 6-65,-1 4 0,-2 1 0,0 3 0,0 1-33,0 2 0,0 5 0,0-5 0,0-2-18,0-1 1,0-3 0,2 1 0,3-3-32,6-3 1,4 2-1,3-7 1,2-3-222,2-1 0,2-2 1,-4 0-1,4-2-330,2-3 1,-6-2-1,0-6 1,-5 2-1375,-4-2 1878,-8-2 0,12-1 0,-6-1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00.78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17 74 7720,'1'-9'-89,"5"3"0,-4 6 1,3 6 348,-3 5 0,-2 4 1,-2 1-1,-1 2-197,-3 4 0,1-2 0,5 8 0,0-1-93,0-1 0,-6 3 0,1-7 0,1-2 18,2-1 1,2-3 0,0 1-115,0-1 0,2-1 87,3-4 0,3-6 0,5-10 0,-2-6 17,1-4 1,1-1 0,0-1 0,-4 1 27,-1-1 1,3 1 0,-6-1 0,1 1 51,1-1 0,-5 1 0,5 1 185,0 4-160,-5 4 1,5 9 0,-7 3 0,0 6-11,0 4 0,0 7 0,0 0 0,0 0-84,0 2 1,0-6 0,0 4 32,0-4 0,8-3-137,3-4 0,3-4 0,1-9 0,-2-3-91,-2-6 0,-2-4 0,4-1 0,-4-3 32,-2-3 0,-1 2 0,-4-5 0,1-1 78,3 0 0,-1 1 1,-5-5-1,0 5-23,0 1 1,0-3-1,0 3 270,0-2 0,0 6 133,0-2 1,6 13-187,-1 9 1,3 7-1,-5 10 1,5-1-49,1 1 0,-4-3 0,6-1 0,2-2-64,2 2 0,1 0 1,1-1 6,-1-1 0,6-7 0,0 2 0,-2-5 9,-1-1 1,-5-1 0,-1-3-1,-2-3 72,2-3 0,-4 5 0,0-6 0,0 0 4,1 2 1,-7-6 0,3 4 7,-4-3 1,-2 3-20,0 0 0,-2 1-34,-4-1 0,3 4 1,-8 7-17,-2 0 1,-2 6 0,0 1-1,3 2-105,1 4 0,2 2 1,-4 3-1,2 2 77,-2 2 0,6 2 0,1-4 0,2 4 44,-1 1 0,3-3 1,-3 4-1,5-2-5,5-4 0,-1-2 0,9-1 1,3-3-22,4-3 1,4-1 0,-4-7 0,4 3-242,2-3 1,-6-1 0,4-2 0,-2-2-104,0-3 1,-2 1-1,-8-5 1,-2 0 336,-3 0 0,6-2 0,-4-6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01.71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149 99 7683,'0'-11'-84,"0"1"-414,0-3 584,0 5 1,-8 1 0,-3 7 74,-3 0 0,-1 2 0,2 3 1,2 5-74,-2-1 0,1 11 1,-1-4-1,4 3-79,1-1 1,-3 0 0,6 2 0,1 2-52,2-1 1,2-3 0,0-2-1,0 1 12,0-1 0,2 1 0,4-3 0,5-1 7,3-2 0,3-7 0,-1 1-27,1-3 1,5-2-1,0-2 11,-2-3 1,-2-4 0,-3-8 7,-4 1 1,2-1-1,-6 1 1,0-2-21,1-4 0,-3 3 0,-3-5 0,2 2-26,1 0 1,1-5-1,-6 5 1,-2 2 53,-4 2 1,3 1-1,-8 1-75,-2-1 0,-2 8 0,-1 3-79,-1 5 1,6 1-1,0 1 46,-2 5 1,6-2 130,2 7 0,3 0 0,2 5 0,0-5 0,0 0 0,7 0 0,2 5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02.14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83 99 7084,'15'-16'-366,"-4"-1"1,1 6 1860,-6 0-1329,-1 0 0,-6 2 0,-5 3 0,-3 6-75,0 6 1,-6 3-1,4 8-74,-4-1 0,4 6 0,0 0 0,0-2-21,2-2 0,-4 4 0,8 2 1,1 0-16,2 0 0,2-2 0,0-6 0,0 1-50,0-1 0,8 1 1,3-3-1,3-3 27,3-5 1,5-4 0,2-2 0,0 0-129,-1 0 1,1-2-1,-4-4 1,2-5 84,-2-3 0,4-3 1,-4 1-1,-3-2 36,-4-4 1,-4 3-1,2-5 1,-6 2 27,-3 0 1,-2-5 0,0 3 0,0 0 44,0 1 0,0 1 0,-2 7 0,-1 2-41,-3 2 1,-7 7-1,2-1 1,-3 3-27,-3 2 0,1 0 0,-1 0 0,1 0 6,-1 0 1,1 6 0,-1-1-1,3 1-478,3 1 515,-4-5 0,15 11 0,0-8 0,0 1 0,22-14 0,-4-1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02.62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17 0 7957,'0'17'280,"0"7"0,0 1 0,0 3-94,0-1 0,0 1 0,0 5 1,-2 0 2,-4 0 0,4-2 0,-3-2 0,3-2-136,2 3 1,0-6 0,0-2-1,0-4-463,0-2 1,0-5-55,0 0 1,7-7 208,4 1 1,4-5-1,2-5 1,-3-6 90,-3-4 0,4 4 0,-6 0 1,2-1 102,0-3 1,-2-2 0,2 1 0,-4 1 229,1 4 0,-5-3 410,8 3-215,-7-4-91,3 6-119,-7 1 0,-11 21-38,0 4 1,-1 3 0,8-4 0,-2 1-28,3-1 1,1 1 0,2-1 0,2 1-5,3-1 0,4-5 0,8-2 0,-1 1-27,1-1 0,5-6 0,2 3 0,-1-4-246,1-2 0,-2 0 1,-5 0-1,-1 0-358,1 0 0,-6-2 1,0-2-1115,2-1 1660,-6-8 0,0-4 0,-7-8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04.02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34 41 7506,'0'16'-810,"0"-5"864,0 0 1,0 2 0,0 7 0,0 2 0,0 0 399,0 2 0,-6-6 0,1 4 0,1-2-282,2 2 0,2-3 0,0 3-85,0-4 0,-5-7-396,-1 0-29,1-7 0,5-4 1,0-11-1,0-4 46,0-2 1,2-5 0,1 0 0,5 0 202,1-1 0,0 4 1,4-4-1,-2 1 88,2 0 0,-4 1 1,0 9-1,0 2-133,0 3 1,-3-4 351,5 6 1,-6-1 109,6 6 1,-7 7 0,1 4-229,-3 4 0,-2 7 0,0 0 0,0-2-6,0-1 0,0 3 1,0 0-1,0-2-74,0-2 1,0 0-1,2 2 10,3 2 1,-1-1-1,5-9 1,0-2-185,1-3 1,-5-2-1,6-5 31,2 0 1,2 0-1,-1-1 1,-1-5 66,-2-5 1,0-4 0,5-1 58,1-1 0,-2-5 0,-3 0 0,-2 2-1,-3 2 1,4 2-1,-6-3 1,1 1 124,1 1 0,-5-3 0,5 11 415,1 0 134,-6 2-510,5 7 0,-7 7 0,0 4-147,0 4 0,0 1 0,0 2 1,0 3-27,0 1 1,0-1 0,0-4 0,0-1 30,0 1 1,2-1 0,3 1-6,6-1 1,4-6 0,1-3 0,1-2-9,-1 1 1,8-1 0,2-5 0,1 0-20,1 0 0,-8-1 1,4-3-1,-2-3 2,0-3 1,-2 5 0,-7-6 0,-2-2-23,1-2 0,-2-1 0,-1-1 0,0 1 14,0-1 0,-5 1 1,1 0-1,-1-1 36,1 1 0,-3-1 1,4 1 91,-4-1 0,-2 6 1,0 0-3,0-2 0,-8 4-68,-3-2 1,-3 7 0,-3-1-37,1 3 1,5 2 0,0 0 0,0 2-39,1 3 1,-4 5 0,5 6-12,-1 1 1,-2-1 0,6 1 0,2-1-7,3 1 1,1 5 0,0 0 0,0-2-99,0-2 0,1-2 0,5 1 0,5-1-21,4 1 0,1-2 0,1-3 0,-1-2-2,1-3 0,5 0 0,1-3 0,3 1 23,3-1 0,-5-2 1,0-4-1,-2-3 20,0-6 0,0 1 1,-6-1-1,1-1 99,-1-3 0,-1-2 1,-2 1-1,-4-1 5,-2 1 1,4-2-1,-5-2 1,-3-2 55,-1 1 0,4-2 0,-1-1 0,-1 0 216,-2 0 0,3 2 1,1 6 1079,-3-1-932,-1 1 1,-2 8-255,0 8 0,0 10 0,0 10-29,0 2 0,0 1 0,0-2 0,0 1-149,0-2 1,0 4-1,0-1 1,0 1-6,0 0 0,0-2 0,0-6 0,0 1-188,0-1 1,0 1-484,0-1 137,0-6 1,0-5-327,0-10 1,0-5 897,0-6 0,0-8 0,0-2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0:31.735"/>
    </inkml:context>
    <inkml:brush xml:id="br0">
      <inkml:brushProperty name="width" value="0.17143" units="cm"/>
      <inkml:brushProperty name="height" value="0.17143" units="cm"/>
      <inkml:brushProperty name="color" value="#008C3A"/>
    </inkml:brush>
  </inkml:definitions>
  <inkml:trace contextRef="#ctx0" brushRef="#br0">1 0 7978,'16'11'170,"1"0"0,-6-7-135,0 1 0,-6-3 0,6-2 5,2 0 1,-4 6-26,2-1 0,0 1 14,6-6-54,-8 7 1,4-3 14,-8 7 1,8-8 19,-2 3 1,-2-4 0,0 0 23,-1 3 0,4-3 5,-1 3 0,-1-3 0,-1 0 18,-2 4 1,6-5-48,-2 5 1,-2-2-16,2 1 1,0-3-3,6 3 0,-7 3-1,1-3 1,-5 1 0,5-6 18,2 0 1,-4 5-1,2 1 1,-6-1-1,5-3 32,-3 4-29,6-5 0,-6 9 1,6-7-18,-2 3 1,-6-1 0,5-3 7,-3 3 1,6-3-11,-2 4 0,-2-3 0,2 1-1,2 2 1,-4-1 0,0-3 8,-2 3 1,6-3 8,-2 4 0,4-3 33,1 3 1,1-4-35,-1 3 0,-5-3 1,-2 0-11,-1 3 0,4-3-7,-1 4 1,-3-3-1,-1 1 5,0 2 1,3-1-4,6-5 1,-5 2 0,0 2 2,2 1 0,-4 1 1,2-6 0,-5 1 0,5 5 0,0-4 4,5 3 0,-5-1 10,0 1 0,0-3 5,5 4 1,1 1 2,-1-1 0,-5-1 1,0-5-1,2 0 1,-4 6-29,2-1 1,-5 1 0,3-5-4,-2 5 0,1-4 5,-3 3 0,4 2 1,8-1 1,-1 1 2,1-1 0,-6-4 0,0 3 0,0-3 0,3 0 0,-3 3 0,4-3 0,-4 4 0,-4-3 0,1 1 0,-1 1 0,-3 3 0,7-3 0,-6-3 0,6 4 0,2-5 0,-4-1 0,0 2 0,0 2 0,1 1 0,-5 1 0,6-6 0,-2 2 0,4 1 0,-2 3 0,-5-1 0,3-3 0,-2 4 0,6-4-3,-2 3 0,-2 2-1,2-1 1,0 1 2,6-1 0,-7-4 1,0 5-3,-3 0 0,6-5-6,-2 3 0,-4-1 0,0 0-23,1 1 1,1 3-14,7-3 0,1-1 22,-1 7 0,-5-8 10,0 3 1,-5 1 15,5-1 0,0-1 3,5-5 1,-5 6-5,0-1 1,-2 3-1,4-5-26,-2 3 1,-5-1-62,5-5 71,0 8 1,5-7 0,1 5-14,-1-4 0,-5 3 12,0 1 1,-2 1 55,2-1 0,4-5-36,-4 5 0,-2-4 1,0 0-1,0 1-4,1 3 0,-5-1 0,6-5-1,2 0 0,-4 2 0,2 2 0,2 1 0,-4 1 0,2-6 0,-5 1 0,5 3 0,1 2 0,-2-1 0,0-5-2,3 0 0,-4 2 0,2 2-9,2 1 0,-4 1 10,2-6 1,0 0 0,6 0 0,-8 1 0,-2 3 0,1 2 0,1-1 0,7-5 1,-6 2-1,-3 2 1,0 1 8,4-1 1,-2-2 0,2-1 45,2 5 0,-4-4-27,2 3 1,0-3-24,6-2 0,-6 0 0,-2 2-1,-2 3-11,6-3 0,-4 6 6,8-8 1,-6 0 0,0 1 10,1 5 0,3-4-8,2 3 1,-6-3-5,0-2 0,-6 0-1,6 0 1,0 2 1,6 3 0,-6-3 1,0 4 3,1-4 0,-2-1 11,1 5 1,-6-4 9,6 3 1,-5-3-14,4-2 0,1 0-8,6 0 1,-6 6-16,0-1 5,0 1 1,0-6-1,0 0 1,0 1 10,-2 5 1,0-4 10,-3 3 0,3-3-12,7-2 0,-5 0-2,0 0 1,-5 0-1,3 2-39,-2 3 1,1-3-25,-3 4 0,4-5 30,8-1 0,-6 0 21,0 0 1,-2 2 27,2 4 0,4-4-1,-4 3 0,-2-3-13,2-2 1,-6 0 1,6 0 0,0 0-4,6 0 0,-6 0-2,0 0 1,-6 0 0,4 2 0,0 1-1,1 3 1,-5-1 0,6-5 0,-5 0 0,5 0 1,1 0 0,-2 0 1,1 0 0,-6 0-1,6 0 0,0 0-2,6 0 1,-6 0 0,-1 0 4,3 0 0,-4 0 24,2 0 3,0 0 1,6 0-15,-1 0 0,-5 0-20,0 0 1,0 0-9,6 0 1,-6 0 0,0 0 1,-6 0 4,6 0 1,0 0 20,6 0 0,-6 0 22,0 0 1,0 0-39,5 0 1,-5 0-2,0 0 1,-5 0-8,5 0-4,0 0 1,5 0 18,1 0 0,-6 0 22,0 0 0,0 0-17,5 0 1,-5 0-11,0 0-4,0-7 0,6 5 6,-1-3 1,-5 3 2,0 2 0,0 0 3,6 0 0,-6 0-21,0 0 0,-6-2-9,6-3 0,-5 3 0,5-4 9,1 4 0,-3 2 24,2 0 0,0 0 0,6 0 0,-6 0-11,0 0 1,0-5-1,5-1 0,-5 1-2,0 5 1,0 0-4,6 0 0,-1 0 3,1 0 0,-6 0 1,0 0 0,0 0 0,3-2-1,-3-3 1,-1 3-1,-5-4-1,4 5 1,2 1 0,-2-2 0,1-2 0,-1-1 0,-4-1 0,6 6 0,0 0-1,6 0 0,-6 0 0,-2-2-9,-2-3 0,6 3 1,-2-4 1,-2 5 0,0-1 0,-1-4 1,-1 4 6,-2-3 0,-1 3 0,7 2-4,2 0 0,-4 0-3,2 0 0,-5-5 8,5-1 1,0 1-6,5 5 1,-5-2 6,0-4 1,-6 4 0,6-3-2,2 3 1,-4 2-1,1-2-6,-3-3 1,0 3 0,-1-4 0,1 3 0,6-1-7,-2-1 1,-6-1-34,6 6 18,0 0 1,0 0 0,-1-2 0,-1-1-2,0-3 0,-4 1 29,6 5 1,-5 0-1,5 0-10,2 0 1,-4-2 51,2-4 0,-6 4 0,6-3-37,2 3 1,-4 2-1,0-2-5,-1-3 0,-1 3 0,-1-4 2,5 5 1,-2 1-40,2 0 1,-6-6-12,6 1 1,0-1 26,6 6 0,-6-5 11,0-1 0,-2-1 1,4 3-4,-2-1 0,-6-1 31,6 6 1,-5 0-1,3-2-9,-2-3-9,6 3 1,-4-5-2,8 7 0,-1-6 26,0 1 1,-5-1-11,0 6 1,-5-2-18,5-3 1,0 3 2,5-3 0,-6 1 1,-3 0 6,0-1-21,2-1 0,6 4 1,-2-1 9,-2-3 0,-6 1-27,6 5 1,0-6-13,6 1 0,-6-1 47,0 6 1,-6-5 3,6-1 1,0 1-15,6 5 0,-6-6-3,0 1 3,0-1 1,5 1-1,1-1 1,-8-1 0,-2 3 1,1-1 1,1-1 0,7 6 1,-5-5-1,0-1-2,2 3 0,-4-1 4,2-1 1,0 1-1,6-7 1,-6 7-3,0-1 0,-8 1 0,5 0 0,-1-1 0,-3-1 0,5 5 0,-2-5 0,0 4-37,-1-3 0,-2 3 0,5 0 24,-2-3 1,0 3 3,-1-4 1,-4 3 0,5-1-3,0-2 0,-3-1-31,7 2-7,-7 3 34,10-6 1,-6 7-48,3-5 50,3 4 0,-10-5 1,5 5-7,-2-3 0,1 3 10,-3-4 19,-3 5 1,7 1-3,-3 0-23,-4 0 1,5-2-6,-7-4-46,0 4-293,0-5 301,-7 7 1,3 0 28,-7 0 0,5 0 1,-3-2-3,2-3 1,-6 3-13,2-4 1,2 5 18,-2 1 0,5 0-14,-5 0 1,6-2 45,-6-4 1,5 4-6,-5-3 1,6 3 0,-4 0-15,2-3 0,-1 3-56,3-4 0,-4 5 19,-8 1 0,2-2 0,3-2 26,1-1 1,5-1-59,-5 6 93,0 0 1,-4-2 0,3-1-2,1-3 1,5 1-19,-5 5 0,6 0 0,-4-2-13,1-4 1,-5 4-9,2-3 1,2 3-27,-2 2 1,6 0-1,-6 0 1,0 0 47,-6 0 1,6-5-40,0-1 99,8 1 0,-7 5 70,5 0 0,1 0-122,-7 0 0,6 0 14,-6 0 1,5 0-83,-5 0 106,8 0 1,-6 0 68,3 0 50,4 0 32,-5 0-179,22 0 0,-10 0 0,11 0-3,-1 0 0,-6 0 0,2 0-7,2 0 0,-4 0 1,2 0 9,2 0 0,2 0 0,-1 1 9,-3 5 1,4-4 0,-4 3-6,4-3 1,-4-2 0,0 0-10,1 0 0,1 2 0,0 2 0,-2 1 4,2-1 0,-4-2-18,2-2 1,0 0-2,6 0 0,-6 5 9,0 1 0,0-1-33,5-5 0,-5 0 1,0 0 0,-6 0 1,5 2-7,-3 3 1,0-3-22,-1 4 60,3-4 0,2-2 8,0 0 0,-6 0 0,6 0 0,-7 1-7,2 5-18,-5-4-12,7 5 23,-6-7 2,5 0 3,-7 7 0,0-5-2,0 6-1,0-1 24,0-5 1,0 7 69,0-4-24,0-3 0,0 7-2,0-3-44,0-4 1,0 7 42,0-4 44,0-3-60,0 13 1,0-12-4,0 8 0,0-5-6,0 5 1,0-6-83,0 6 32,0-7 0,0 11 45,0-4 1,0-2 1,0 2 0,0-6 38,0 6 0,0-5-30,0 5 1,0-6-50,0 6 1,0-5-24,0 5 0,0-6 26,0 6 1,-6-5 18,1 5 1,-1-6 24,6 6 13,0-7-11,0 11 0,0-12 3,0 8 1,0-5-37,0 5 0,-1-8-16,-5 3 0,4 3-13,-3 2 1,1-4 9,-1-1 18,3 3 11,-6 0 0,8 2 19,0 0 1,0-5-38,0 5 1,0-6 21,0 6 1,-1-7 3,-5 1-32,4 4 20,-5-7-29,7 6 0,0-7-13,0 5-341,0-4-38,0 5 0,-7-22 1,-3-3-1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04.17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0 100 8420,'17'0'261,"-1"0"0,1 0 0,-1 0-44,1 0 0,-1 0 0,1 0-321,-1 0 1,-5 0-1,-2-2 1,0-2-656,1-1 0,-7-3 0,3 3-234,-4-6 993,-2-4 0,-8-9 0,-1-1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07.69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50 6568,'0'-11'-343,"0"0"343,0 8 0,0-12 0,0 6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08.19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166 0 7290,'0'17'51,"0"-1"0,0 1 84,0-1 0,0 1 1,-2-1-201,-4 1 1,-3-3 0,-5-1-1,1-4-113,2-1 1,2-1-1,-4-3 1,2 1-647,-2-1 824,-2-2 0,-8-10 0,-3-1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20.5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50 478 7759,'0'-11'-371,"0"0"438,0 7 0,0-1 0,0 10 1,0 8 86,0 7 0,0 1 1,-2 6-1,-1 2-1,-3 3 0,-1-5 0,3 0 0,-1 1 10,1-2 0,-3-1 0,1-5-424,2 2 0,3 0 10,1-5 0,0-10 116,0-7 0,1-13 0,3-9 0,2 0-133,-3-1 0,6-1 1,1-6-1,1 3 116,0-2 1,-6-1 0,6 1 0,0 3 155,-2 3 0,4 1 0,-6 5-1,2 1 0,2 1 89,6 4 1,-2 5-1,-4 14 29,-6 8 0,-1 1 0,-1 7 1,3-2 44,-2 0 1,-3 7 0,-1-3 0,0 1-73,0 0 0,0-1 0,0 2 0,0-6-50,0-4 0,0-2 0,2-1-226,4-4 1,-4 0 13,3-11 1,-3-5 0,-2-16 80,0-1 1,0-1 0,0 1 0,2-4-32,3 0 0,-3-5 0,5 4 0,-1-3 120,-1 3 0,6-2 0,-3 5 1,-1 0 34,0 0 0,4 2 0,-3 6 0,1 1-14,4 4 0,1-2 31,3 8 0,-1-1 7,1 6 1,-3 8 0,-3 3 0,-5 3 52,-4 3 0,-2 5 1,0 1-1,0 1 8,0 0 1,0 5 0,0-3 0,0 2-39,0-1 1,0-5-1,0 4 1,2-3-72,3-2 0,-1-3 1,7-2-1,2-1-169,1-4 1,4 2-1,3-8-65,1-1 1,0-2 0,-6-2 0,1 0 14,-1 0 1,4-2 0,0-2-1,-3-3 206,-3-2 0,12-2 0,-8-6 0</inkml:trace>
  <inkml:trace contextRef="#ctx0" brushRef="#br0" timeOffset="494">841 561 7138,'11'-19'-250,"0"-3"1,-2 4 0,2-4 481,-5 4 0,-4 1 0,-4 2-30,-4 5 0,5 0 0,-7 7-73,1-3 0,-2 1 0,-8 5-37,1 0 1,5 0 0,0 2 0,-2 3-154,-2 6 0,-1 4 0,1 1 0,2 1 13,2-1 1,6 6-1,-4 0 1,1 0-41,5 2 0,1-6 0,2 6 0,0-2 19,0 0 0,2 5 1,1-5-1,5-1-77,1-3 1,-4-3 0,6-3 37,2-1 0,2-7 1,1 2-1,1-5 66,-1-1 0,1-5 0,-3-2 0,-1-3 50,-2-2 0,-2-9 0,4-1 0,-4 2 2,-1 2 0,-3 0 0,-3-3 0,2-2 54,1-3 1,1 4 0,-6-4 0,0 3 32,0 2 1,0 3 0,2 2 0,1-1 451,3 1-374,-1 7 0,-5 3-138,0 12 1,-5 3-1,-1 7 1,3 1-14,1-1 0,-4 6 0,1 2 0,1 0-36,2 0 0,2-1 0,0-3 0,0 2-39,0-1 1,2-3 0,2 0 0,3 1-26,2-3 1,2 4 0,6-11 0,-1 1-205,1-5 1,1-1 0,2-1 0,2 3 279,-2-2 0,4-4 0,-2-4 0,0-3 0,2-3 0,-6-1 0,6-5 0,-8-1 0</inkml:trace>
  <inkml:trace contextRef="#ctx0" brushRef="#br0" timeOffset="1193">1336 577 7759,'11'-16'0,"-2"-1"-154,-2 1 0,-1-1 1,-4 1-1,1-1 192,3 1 0,-1-1 264,-5 1 1,0-1-229,0 1 0,-5 5 0,-3 2-45,-1 1 0,4 3 1,-6 7-1,-2 1-7,-2 3 0,1 7 0,1-2 1,2 3-38,-2 3 1,-2-1 0,1 2 0,1 3-55,2 1 1,5 5 0,-3-3 0,2 0-13,3 0 1,2 3 0,2-5-1,0-2-46,0-2 1,8-1 0,1-1-1,2-1 30,0-4 1,0 2-1,5-8-24,1-1 0,-1-2 0,1-4 108,-1-3 0,1-5 1,-2-6 39,-4-1 0,1 1 0,-6-1 0,-1 1 2,3-1 0,-7-1 1,5-2-1,-4-2-16,-2 2 0,5 2 0,1 1 761,-3 1-466,-1-1 0,-4 8-282,-3 3 0,3 12 0,-3 5 1,1 4 8,-2 1 0,5 1 1,-5-1-1,4 1-26,2-1 0,0 6 1,0 0-1,0-2-138,0-2 0,6-7 0,1 0 0,2 0 41,4-1 1,2-3 0,1-7 0,1 0 3,-1 0 1,1 0-1,-1 0 1,1 0 3,-1 0 1,1-7 0,-1-3 0,-1-1-48,-4 0 0,3 0 267,-3-5-26,4-1 1,-4 8-1,-2 6-72,-1 6 0,-3 1 1,-5 7 127,0 2 0,0 1 0,0 3-43,0-1 0,0-5-26,0 0 0,-2-7-42,-3 2 1,1-6-1,-5-6 1,2-5-10,3-4 1,2-1-1,2-1 1,0 1-34,0-1 1,6-5-1,1 0 1,2 1-102,4-3 1,2 5 0,1-4 0,1 1 60,-1 0 1,0 0-1,1 7 1,-1 2-406,1 2 0,-2 6 1,-3-4-203,-1 1 630,0 3 0,-1-3 0,-3-1 0</inkml:trace>
  <inkml:trace contextRef="#ctx0" brushRef="#br0" timeOffset="4060">4105 462 7670,'17'0'46,"-1"0"0,-5-2 1,0-2-239,2-1 1,-4-1 165,2 6 1,-7 2 0,1 3 0,-3 6-8,-2 4 1,-7 3-1,-4 4 1,-2 4 45,2 0 0,-4 5 1,6-6-1,-2 3 38,0-1 0,2-6 0,-4 1 1,4-4-31,2-2 0,1-5 0,5-1 13,-5-3-61,4-2 0,-5-6-19,7-5 0,5-3 0,3-8 0,-1 1 28,0-1 0,6 6 1,-4 0-1,2 0 110,0 2 1,0-5 28,6 3 1,-1 3 0,1 3-21,-1 3 0,-7 4 0,-1 1 1,-3 5-17,1 1 0,-1 2 0,-3 4 1,2-3-7,1-1 1,3 0 0,-3 6-139,6-1 0,-2-6 1,2-3 16,2 0 0,2-5 0,1 4 0,1-5-254,-1-1 1,1-1 0,-1-3-1,1-3 15,-1-3 1,1 1 0,-1-4 0,0 4 201,1 2 1,-1-6-1,1 2 1,-1-4 66,1-1 1,-1-1 0,-1 1 0,-2-1 44,-2 1 1,-2-6 0,2 0 0,-4 2 217,1 2 1,-7 1 0,5 1 42,-4-1 1,-2 1-102,0-1 0,-2 8 0,-4 3 0,-4 5-69,-5 1 1,-2 0 0,1 0 0,-1 0-108,1 0 0,-1 5 0,1 2 0,-1 3-26,1 2 1,5 3 0,0 2-1,0 1-27,2 4 1,-4-2 0,8 6 0,1-2-23,2-4 1,2 3 0,0-1-1,0-1 12,0-3 0,2-2 0,3-1 0,6-4-112,4-5 1,1 1 0,1-2-1,1-1 76,4-2 0,-3-8 0,3-1 1,-6-2 32,-5-4 0,4 0 0,-6 0 1,2 2 10,0-1 1,-8-3-1,5-2 1,-3-1 40,1-4 1,-1 4 0,-5-4 0,0 4 277,0 1 0,0 6-27,0 0 0,-2 7-163,-3-1 1,-2 12-35,-4 10 0,-2 5 0,7 5 1,3-5-123,1-4 1,2-1 0,2-1-1,1 1-84,3-1 1,7 1 0,-2-1 35,3 1 1,3-6-1,1-2 1,2-2 10,2-3 0,0-2 0,-5-2 0,-1-2-61,1-3 1,-1-3-1,1-5 1,-1 2 111,1-1 0,-6-9 0,-2-1 1,0 2 54,0 2 1,-3-4 0,3-2-1,-2-1 5,-3-5 1,3 1 0,0 0 0,1 3 31,-1 2 1,-1 2 0,-6 6 0,1-1 299,5 1 0,-4 5-70,3 0-198,-3 7 0,-2-1 1,0 10-25,0 6 1,-5 9 0,-3 4 0,1 0-2,0 0 0,-1 5 1,5-2-1,-3 3 9,2-3 1,3 3 0,1-8 0,1-2 43,5-2 1,-2-2 0,7 1 0,1-2-9,3-4 0,7-2 1,0-6-1,-2 3 9,-2-2 1,-1-3-1,-2-2-102,-4-5 0,3-3 0,-5-8 0</inkml:trace>
  <inkml:trace contextRef="#ctx0" brushRef="#br0" timeOffset="5457">5820 165 7770,'0'-9'-101,"0"5"1,0 13 180,0 8 0,0 10 0,0 1 0,0 3 114,0 2 0,-2 5 1,-2 1-1,-1-3-48,1-1 1,-3-4 0,1-1 0,3-3-90,1 2 1,2-5-1,0-2-106,0-4-204,0-8 1,2-9 0,1-8 0,3-2 58,-3-4 1,5-7 0,-1-2-1,2 2-45,4 2 0,-4-4 0,2 0 0,0 1 153,-2 3 1,4 2 0,-5-1 73,1 1 1,2 7-37,5 3 1,-5 4-1,-2 4 174,-1 4 0,-3 3 0,-5 7 1,0 2 31,0 4 0,0-3 0,0 5 0,0-2-87,0 0 1,2 0 0,2-6 0,3 1-25,2-1 1,0 0 0,6 1-51,1-1 0,3-1 1,8-4-1,-5-5-68,-4-5 1,4-1-1,0 0 1,0 0-28,2 0 1,-5-7 0,3-4 0,-4-2 67,-2 2 0,1-3 0,-3 3 0,-1-6 23,-2-5 0,-2 4 0,4-4 1,-4 4 33,-1 1 1,-1-5-1,-3 0 1,1 2 238,-1 2 1,-2-6-6,-2-4 1,0 5-136,0 1 1,-6 9-1,-1 4-73,-2 1 0,-2 3 1,-4 7-1,2 1-39,2 3 1,0 7 0,-3-2 0,1 5-10,2 6 0,5-4 1,-3 6-1,2-2-10,3 0 1,2 6 0,2-6 0,0 0-23,0 1 1,2-4 0,4 3 0,5-4-112,3-2 1,5-5-1,1-1 1,4-3-32,1-3 1,-3-1 0,4 1 0,-2 1 64,-4-1 0,4-2 0,-2-4 0,-2-2 43,-2-1 0,-1-6 0,-1 4 0,1-3 146,-1-2 1,-5-3 0,0-1 0,0-1-51,-2 1 1,6-3 0,-6-1 0,0-2 37,-3 2 0,1 2 0,-2 1 0,-1 1-43,-2-1 0,-2 6 0,0 0 165,0-2 0,-6 4 0,-1 0-97,-2 2 1,3 1-1,-5 6-96,-1 0 0,-1 2 0,0 4 0,4 5-2,2 3 1,-6 5 0,4 1 0,-1 3-10,5 3 1,-2-4-1,1 4 1,2-1-55,3 1 0,2-6 0,5 2 0,3-4-59,0-1 0,11-2 0,-3-3 0,3-2-35,4-3 0,-6-2 0,6-5 0,0 0 52,3 0 0,-3-5 1,-2-2-1,-4-3 45,-1-2 0,-1-3 1,1-2-1,-1 1 42,1 0 1,-6-6-1,-2-2 1,0-2 83,0-3 1,-5 3-1,3 0 1,-1 1 99,-1-1 0,1 6 1,-6-2 12,0 4 0,0 1 64,0 1 1,0 8-147,0 8 1,0 10 0,0 10 37,0 2 0,0 7 1,0-3-1,0 1-18,0 1 1,0-3 0,0 5 0,0-5-25,0-1 0,7 0 1,4-4-1,4 0-137,1-5 1,6-1-1,2-8 1,0-2-195,0-3 0,-2-1 0,-6 0 0,1 0-31,-1 0 1,1-7 0,-3-4 0,-1-2-518,-2 2 0,-7-9 786,1 4 0,-3-12 0,-2 3 0</inkml:trace>
  <inkml:trace contextRef="#ctx0" brushRef="#br0" timeOffset="6034">7930 66 7785,'2'-11'-1269,"3"0"1744,-3 7 1,11 6 0,-8 13-288,-1 5 0,-2 9 1,-2-1-1,0 3 3,0 2 0,0 0 0,0 2 1,0 1-77,0 3 1,0-6 0,0-6 0,0 1-305,0-3 0,0 1 0,0-6-397,0 2 1,2 0 42,3-5 0,4-8 1,8-4 352,-1-3 0,1-9 0,-1-4 0,1-4 190,-1-1 0,1-1 0,6-7 0,3-1 0</inkml:trace>
  <inkml:trace contextRef="#ctx0" brushRef="#br0" timeOffset="6712">8309 280 7357,'-2'-14'0,"-2"1"-34,-1 2 1,-8 7 0,2-1 295,-3 3 0,-3 2 0,1 0 0,-1 2-212,1 3 0,-1 4 1,1 8-1,-1-1 37,1 1 1,-1 1-1,3 2 1,3 4-184,5 2 0,-1-6 0,1 4 0,3-2 0,1 0 1,9 0-1,4-8 29,4-3 1,1 2 0,2-7-1,3-3 2,1-1 0,0-2 1,-4-2-1,2-1-41,2-3 1,-5-7 0,-6 2-1,1-3 69,3-3 0,-4 1 0,-2-1 0,-2 1 46,-3-1 1,3-5 0,-1 0 0,-2 2-19,-3 2 0,-1 1 626,0 1-501,0 7 1,-1 1-1,-3 10-88,-2 4 0,-5 3 1,6 7-1,1 3 16,2 3 0,1-2 0,-3 5 0,-2-1 5,3-4 1,3-1-1,3-1 1,5 0-104,1-1 1,2 3-1,7-11 1,2 0 6,2-3 1,6-4 0,-6-2 0,0 0-361,2 0 0,-6-6 1,4-1-1,-4-2 214,-1-4 1,-6-2-1,-2-1 1,0-1 192,0 1 0,-5-6 0,1-2 0,-1 0 0,2 0 0,-5-3 0,5 5 0,-4 2 0,3 1 103,1 3 0,1 7 106,-1 3 0,-3 4 0,6 4-35,-1 4 0,-1-3 1,-3 8-1,3 0 28,2-2 0,0 6 0,4-4 0,-2 2-15,2-2 0,-4 7 0,0-5 1,-1 0-16,-5 2 0,5-1 1,-3 3-51,-1-1 1,-2-5 0,-2 0-318,0 2 1,-2-6-1,-2 1 1,-3-3 24,-2 1 1,-2-1-1,-6-5-212,1 0 0,5 0 0,0 0 193,-2 0 1,0-2 0,2-3 54,5-6 1,5-4 0,1-3 0,0-2 133,0-2 0,7-8 0,2 5 0</inkml:trace>
  <inkml:trace contextRef="#ctx0" brushRef="#br0" timeOffset="6971">9018 33 7785,'9'0'-330,"4"2"1,-8 3 0,-1 6 628,-2 4 1,-2 7 0,0 2-1,0 1-178,0 5 0,0-5 0,-2 3 0,-2-1 18,-1-1 0,-1 3 1,6-5-1,0 0-150,0 0 1,0-2 0,0-6-1,0 1-148,0-1 1,2-5 0,4-2-1,5-1-141,3-5 1,1 1 0,-2 0 0,-2 1-57,2-1 1,1-4-1,3-6 356,-1-5 0,-1-3 0,-4-3 0,4 1 0,-6-1 0</inkml:trace>
  <inkml:trace contextRef="#ctx0" brushRef="#br0" timeOffset="7345">8837 231 7785,'16'0'-227,"0"0"0,1 0 0,1 0 0,2 0 218,2 0 1,2 0 0,-4 0-1,4 0 88,2 0 0,-1 0 0,5 0 0,-5 0 46,-1 0 1,-2 0 0,-5 2 0,-1 1-53,1 3 1,-3 1 0,-1-3 0,-4 3 7,-1 2 1,-3 2-1,-5 8 1,0 1-29,0 2 1,0 0 0,0-4-1,0 2-61,0 2 1,0 0 0,0-5-208,0-1 0,2 1 205,3-1 0,-1-7 10,7-3 0,0-19 0,6-5 0</inkml:trace>
  <inkml:trace contextRef="#ctx0" brushRef="#br0" timeOffset="7507">9331 99 6157,'9'7'40,"4"2"1,-6 8-1,3-1-145,2 1 0,-2-2 0,0-3 105,3-1 0,2 0 0,1 6 0</inkml:trace>
  <inkml:trace contextRef="#ctx0" brushRef="#br0" timeOffset="8070">9677 264 7785,'9'-8'40,"-3"-3"1,-12 4 0,-5 2 0,-3 3 132,-3 2 1,1 0 0,-3 0 0,-1 0-157,-2 0 0,0 7 1,6 4-1,-1 2-33,1-2 1,1 4-1,4-3 1,4 7 29,0 3 1,5 0 0,-4-6 0,4 3-294,2 3 0,6-4 0,1 4 0,2-6 2,4-5 1,2 2 0,1-7 0,1-3 112,-1-1 0,1-2 0,-1 0 0,1 0 164,-1 0 0,-1-7 0,-2-4 0,-2-2-19,2 2 0,-6-6 0,0 3 1,-1-6 157,-1 0 0,1 1 0,-6 3 0,0-1 337,0 1 1,0 5 143,0 0 0,0 5-423,0-5 1,0 15 0,0 1 0,0 8-120,0 4 1,0 1 0,-2 2 0,-2 4-120,-1 2 0,-1 1 1,6 6-1,0 0-80,0 0 1,0 0-1,0 2 1,0 1 74,0 3 0,6-1 0,-1-5 0,-1 0 15,-2 0 0,-2 6 1,2-1-1,1-1-107,3-2 1,-1-4 0,-5-2-1,-2-3-104,-3-2 1,1 1-1,-7-6 1,-2-5 104,-1 1 0,-3-8 0,1-1 1,-1-5 190,1-1 0,-4-7 0,1-2 0,5-4 141,-1-3 0,6 3 0,0-11 0,1 2 26,5 0 0,1-7 1,6 1-1,5-1-141,7 2 0,6 1 1,0 6-1,6-2-233,3 2 1,2 3-1,0 4 1,-2 2-251,-4-1 0,3 4 403,-8 3 0,7-4 0,-3-1 0</inkml:trace>
  <inkml:trace contextRef="#ctx0" brushRef="#br0" timeOffset="10004">10205 231 7812,'-9'0'234,"3"-2"1,12-2-81,5-1 1,3-1-1,3 6 1,-1 0-128,1 0 1,-1 0-1,1 0-189,-1 0 135,-7 0 1,-1 2 0,-8 4-122,0 5 0,-6 3 0,-1 3 0,-2-1 108,-4 1 1,-2-1 0,-1 3 0,1 1-59,4 2 1,-4 0 0,4-6-67,-3 1 0,-1-1 79,4 1 1,4-6 14,7 0 1,2-10 51,3-1 1,-1-1 0,5-10 0,0 0 0,-2 0 0,3 0 0,-3-2 0,2 0 0,-2 0 0,3 4-69,-1 2 356,-6-6 1,7 11-44,-5-3 1,-1 3-153,7 2 1,-8 2 0,3 3-29,-4 6 0,-2 4 1,0 1-39,0 1 0,0-1 1,2-1-1,1-2-147,3-2 1,6-8 0,-1 3 0,4-4-18,2-2 1,-1 0-1,1 0 1,-1 0 73,1 0 0,-1-6 1,-1-1-1,-2-2-7,-2-4 0,-2-2 1,3-1-1,-2-1 148,-3 1 0,0-1 0,-3 1 0,1-1 131,-1 1 1,0-1 0,-1 1-1,3-1 65,-2 1 1,-3 5 208,-1 0-395,0 7 1,-1-1 0,-3 10-133,-2 6 1,-5-2 0,6 4 0,-1 4 45,-1 3 0,5 2 0,-3-4 0,3 2-32,2 2 1,0 0 0,2-4-1,3 1-31,6-3 0,-2 4 0,4-10 0,4 1-173,3 0 1,2-8 0,-4 3 0,2-4 48,2-2 1,0 0 0,-5-2 0,-1-4 177,1-5 0,-1 2 1,-1-2-1,-2-2 27,-2-1 0,-8-3 0,5 1 0,-3-1 50,1 1 1,-1-1 0,-3 1 0,2-1 895,1 1-518,1-1-294,-6 1 1,-2 7-55,-4 3 1,3 4-52,-8 2-386,7 0 371,-3 0 115,7 0-118,0-7 0,2 5 103,3-3 0,-3 3 0,5 0 103,-7-4-49,0 5 1,0-5-96,0 12 0,0 3 0,-2 7 0,-1 1 0,-3-1 0,1 6 0,3 2 0,-2 0 33,-1 0 0,-1 3 1,6-3-1,0 0-48,0 0 0,0 9 0,0-4 0,2-2-42,4-1 0,-5 3 0,7-1 0,-3 1-4,1-1 0,-1 1 0,-5-5 1,0-1-105,0 1 1,0 4 0,0-4-1,-2-1-77,-3 1 0,-4-2 1,-10-4-1,-1 1-30,-2-3 0,0 3 0,4-14 0,-2 1-61,-2 1 0,0-5 1,4 3 269,-4-3 1,3-4-1,-3-3 49,4-6 1,7-4 0,2-3 0,1-2-65,5-2 1,3 0 0,3 3 0,5-1 7,1-2 0,2-5 0,7 5 1,2 2-101,2 1 0,2 3 0,-4-1 0,4 1-162,2-1 0,-1 1 0,5-1 0,-5 1 154,-1-1 0,4 1 0,-5-1 1,1 1 78,0 0 1,-2-1 0,-5 1 0,-1-3 11,1-3 1,-1 4 0,1-4 0,-3 4 39,-3 1 0,4 1 0,-6-1 140,0 1 0,4-1 0,-8 1-40,-1-1 1,3 6 0,-1 0 921,-2-2-545,-3 6-398,7-8 0,-6 15 0,3 0-55,-3 10 1,-4 4 0,-2 3-1,-1-1-20,1 1 1,-3 5-1,0 0 1,-1-2 0,1-2 1,0 4 0,3 0-69,-2-2 1,1-1-1,5-3-288,0 1 248,0-8 0,2-4-136,3-10 1,-3-4-1,5-8 1,-1 1 96,-1-1 0,8 1 0,-4-1 0,2-1 52,0-4 1,-1 4 0,2-4 0,-1 3-18,2 3 1,-4-1 0,2 3 68,2 3 0,-4-2 225,2 7 0,-7 3-95,1 8 1,3-1-1,-3 7 1,-1 2 30,-2 1 1,-2 3 0,2-1-1,1 1-45,3-1 0,1 1 0,-1-1 0,3 1 10,0-1 0,6-5 0,-4 0 0,3 0-258,3-2 0,-1-1 0,1-8-384,-1 0 1,-1-2 0,-4-4-679,-6-5 1204,-3-3 0,-9-10 0,-2-2 0</inkml:trace>
  <inkml:trace contextRef="#ctx0" brushRef="#br0" timeOffset="10285">10650 33 6049,'11'-9'0,"0"3"0,0 5 0,5 1 0</inkml:trace>
  <inkml:trace contextRef="#ctx0" brushRef="#br0" timeOffset="10454">10765 17 7604,'17'0'-1481,"-6"0"1481,0 0 0,-6 0 0,6 0 0,-7 0 0,3 0 0,-7 0 0,8-8 0,1-1 0</inkml:trace>
  <inkml:trace contextRef="#ctx0" brushRef="#br0" timeOffset="10955">11820 577 8148,'9'0'-125,"6"0"1,-6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32.46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5975,'17'0'0,"-1"0"0</inkml:trace>
  <inkml:trace contextRef="#ctx0" brushRef="#br0" timeOffset="146">165 34 7638,'17'0'-471,"-8"-8"1,0 6 470,-3-3 0,-5-4 0,7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39.44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477 182 7719,'0'16'-202,"0"1"1,0-1-1,0 3 280,0 3 0,0 1 1,0 7-1,0-3 24,0 3 0,0-5 0,0 3 1,0-1-109,0-1 1,-5 3 0,-1-7-1,2-2-156,3-1 0,1-3 0,0 0-344,0 1 0,-2-8 327,-4-3 1,3-5 0,-8-1 178,-2 0 0,-2-7 0,-1-2 0</inkml:trace>
  <inkml:trace contextRef="#ctx0" brushRef="#br0" timeOffset="427">81 231 7876,'-7'-14'0,"-2"1"-47,0 2 1,-4 0 0,7-6 75,3 1 0,6 5 0,5 2 1,3 1-2,7 5 1,4 1-1,9 2 1,0 0-11,4 0 0,7 0 1,-1 0-1,1 2 44,3 3 0,-4 4 0,-3 8 0,-3-1-136,-2 1 0,-2 1 0,-3 2 1,-6 2 45,-4-2 0,-3 1 0,-3-1 0,-2 2-19,-3-2 0,-2 4 0,-5 0 0,0-1 21,0 1 1,0 0 0,-1-4 0,-5 2 52,-5-2 1,-4 0 0,-1 1-1,-1 0 75,1 0 1,-8 2-1,-3-1 1,-4-1-8,-2-3 1,0-3 0,-2-3-1,-2-1-120,-1 2 1,-1-5 0,6-3 0,0-3 17,0-2 0,6 0 0,1 0 0,2-2-246,4-3 0,2-3 0,1-5 1,3 2-8,3-1 1,2-1 0,5 0 0,-2 2 259,3-2 0,8-2 0,6-1 0,11-1 0,4 1 0</inkml:trace>
  <inkml:trace contextRef="#ctx0" brushRef="#br0" timeOffset="1417">840 446 7631,'9'-8'-50,"-2"5"297,-7-8 1,0 9-248,0 2 0,0 7 0,0 10-17,0-1 1,-2 1 0,-1 1 0,-3 2 43,3 2 0,1 0 0,0-4 0,-2 2 43,-1 2 1,-1 0 0,8-5-107,4-1 0,-3-1 0,6-2-266,-1-2 1,5-7 0,-2 1 182,3-3 1,-3-4 0,0-3 94,2-6 1,-4 1 0,0-1 0,0 0-4,1 2 1,-7-5 0,5 3 0,-3-4 64,1-2 1,5 1-1,-6 0 1,-1-1 90,-2 1 0,3-1 0,1 1-57,-3-1 0,-1 1 0,0 1 0,2 2 192,1 2-172,1 7 1,-8-1 0,-2 10 58,-1 6 1,-6 4 0,5 2 0,2-1-123,3 1 0,1-1 0,0 1 0,0-1-122,0 1 1,0-1 0,1 0 0,3 1 15,2-1 1,5 1 0,-4-2 0,2-4-63,4-6 1,2 2 0,1-1 0,0-2-72,1-3 0,-1-1 1,1-1-1,1-3 113,4-2 0,-3-6 1,3 1-1,-6-4-4,-5-2 0,4-5 0,-4 0 0,1 2 132,-1 2 1,-1-4-1,-7 0 1,3 2 42,-3 2 0,5 1 0,-3 1 0,-1-1 8,-2 1 0,0 5 35,3 0 1,-1 7 102,7-1 1,-8 5 0,3 5-128,-4 6 0,3 4 0,1 1 1,-3 1-51,-1-1 0,4 1 1,-1-1-1,1 1 23,1-1 0,-5 1 1,3-1-1,-3 1-123,-2-1 0,0 0 0,0 1 1,0-1-76,0 1 0,0-6 0,-2 0 75,-3 2 1,1-4 0,-7 0 58,-2-2 0,4-1 1,-2-6 56,-2 0 1,4 0-1,0-2 1,2-3 247,3-6 0,2-4 1,2-2-144,0 1 1,8-6 0,3 2 0,5 3-165,6 4 1,-4 3 0,4-5-1,-2 2-45,2 2 0,-3 6 0,3-5 0,-4 3-310,-1 3 0,-1 3 0,-1-1 0,-2-2-1227,-2-1 1582,0-1 0,-2 6 0,-2 0 0</inkml:trace>
  <inkml:trace contextRef="#ctx0" brushRef="#br0" timeOffset="2793">2389 429 6658,'-2'-16'-18,"-3"-1"0,1 6 132,-7 0 1,6 8-1,-6-3 1,-2 6-67,-2 6 1,-5 3 0,0 7-1,4 1 9,1-1 0,-3 2 0,7 3 1,-2 2 3,2 3 1,-2-6 0,7 4 0,3-2-9,1 0 0,2 0 1,0-6-1,2 1-79,3-1 0,-1-5 1,7-1-1,2-3-19,1-3 1,-3-3 0,0-1 0,2 0-13,2 0 0,0-7 0,-3-2 0,-2-2 16,-3 0 1,4 0 0,-6-6 0,1 1 15,1-1 1,-5 1 0,5 0 0,-1-1 2,-1 1 0,1-1 0,-6 1 0,0-1 75,0 1 118,0-1-158,0 8 1,0 3 0,0 12 0,0 5 5,0 4 1,0 1 0,0 1 0,0-1-1,0 1 1,0-1 0,0 2 0,0 2-75,0 2 0,2-1 1,1-9-1,5-1-81,1 2 0,2-5 0,5-3 1,1-3 25,-1-2 1,1 0-1,-1 0 1,1-2 13,-1-3 1,-5-3 0,0-5 0,0 2 81,-2-1 0,4-3 0,-6-2 0,1 1 14,-1 0 1,4-6-1,-5 0 1,-1 1 42,2 3 1,-5-4-1,6 0 1,-3 0 84,1-2 1,-1 6 0,-3-4 5,3 4 0,-3 1 1,6 1 172,-1-1-162,-5 8 15,5-6-88,-7 14 1,0-5 0,-2 12-13,-3 5 0,1 3 0,-5 3 1,2-1 10,3 1 1,-3 5 0,1 2 0,2-1-58,3 1 1,1 0 0,0-4 0,0 2-24,0-2 0,0-1 0,0-3 0,1-1-106,5-4 0,3 3 1,8-5-105,-1 1 1,1-3-1,-1-7 1,0 0 30,1 0 0,-1 0 0,1 0 1,-1 0 89,1 0 0,-2-7 0,-3-3 0,-1-1 86,2 0 0,-4 2 0,2-3 0,0 1 16,-1-2 1,2-2 0,-4-1 0,-1-1 49,0 1 0,1-1 0,-5 1 0,5-1 127,1 1 0,-6-1 401,3 1 163,3-1-632,-7 8 1,11 9-32,-8 11 0,1 4 0,-4 1 0,1 1-118,3-1 0,-1 1 0,-5-1 0,0 2 32,0 4 1,6-3 0,-1 3 0,-1-4-28,-2-1 0,-2-1 1,0 0-1,2 1-119,3-1 1,-3 1 81,3-1 1,-5-1 0,-3-2 9,-3-2 1,-7-7 0,2 1 31,-3-3 1,-3-2-1,1-2-36,-1-3 0,8 1 0,4-7-34,3-2 1,9-2-1,4-1 1,4-1-19,1 1 1,1 1-1,1 2 1,2 4 39,2 2 0,2-4 0,-4 6 74,2 1 0,7 2 0,-3 2 0</inkml:trace>
  <inkml:trace contextRef="#ctx0" brushRef="#br0" timeOffset="3765">3856 363 6847,'10'8'-99,"-3"1"1,-7 9-1,0 4 1,0 5 315,0 5 1,0 1 0,0 1 0,0 3-12,0 1 1,0 1 0,0-4 0,0 1-130,0 3 1,-2-3 0,-2-6 0,-1-3 2,1 3 0,1-7 0,-1 1 0,-3-2-347,-3 0 0,-1 0 0,-5-7 194,0-4 0,-1-4 0,1-7 1,-1 0-6,1 0 1,5-7 0,0-4 0,0-4 54,1-1 0,3-1 1,7-1-1,0-2 0,0-2 0,2-2 1,3 4-1,6-2-2,4 2 1,3-4 0,3 2 0,2 2-60,3 1 0,0-3 0,3 0 0,-3 2-1,-3 2 0,5-4 1,-4 0-1,0 2 34,-1 2 0,1 1 0,-4 1 0,0-1 53,-5 1 0,2-1 0,-6 1 0,1-1-7,-1 1 1,-1-1 0,-7-1 139,3-4 0,-1 4 0,-5-4-14,0 3 1,-2 3-5,-3-1 0,1 8 0,-7 4-56,-2 3 1,-1 4 0,-1 3-40,4 6 0,-2 4 0,6 3 0,0 2 56,-1 2 1,3 6 0,5-5-1,0 1 4,0 0 1,2 0 0,1-4 0,5 2-43,1-2 0,2-1 0,5-5 0,3-1-17,3-2 0,-4-6 1,4 5-1,-4-3-129,-1-3 0,-1-3 0,1-2 0,-1-3-237,1-2 1,-6-6 0,-2 1 0,0-4 342,0-1 0,-5-1 0,10-7 0,-4-1 0</inkml:trace>
  <inkml:trace contextRef="#ctx0" brushRef="#br0" timeOffset="3915">3939 99 7710,'-17'-7'-1351,"1"-4"744,7 4 607,1-1 0,1 1 0,-2-2 0</inkml:trace>
  <inkml:trace contextRef="#ctx0" brushRef="#br0" timeOffset="5345">5208 446 6321,'0'-17'-14,"-2"2"1,-1 3 305,-3 1 1,1 0-1,3-4 1,-2 2-215,-1 2 1,-8 8-1,4-5 1,-2 3-44,0-1 1,0 1 0,-6 5-1,1 0-2,-1 0 0,1 2 1,-1 1-1,1 5-41,-1 1 1,3 2-1,1 5 1,4 1 9,1-1 1,-4 1 0,2-1 0,1 1-125,4-1 1,3 1 0,2-1 0,0 1 35,0-1 0,7-5 0,4-2 0,4-1 54,1-5 1,1-1 0,-1-2 0,1 0 3,-1 0 0,5-7 0,-3-2 0,-3-2 16,-1 0 1,-5 0 0,0-6 0,1 1 28,-1-1 0,-6 1 1,5-1-1,-3-1-17,1-4 0,-1 4 0,-5-6 0,0 2-1,0 0 0,2-6 1,2 6-1,1 2 19,-1 2 0,-2 1 1,-2 1 275,0-1-225,0 8-41,0 2 0,0 20 0,0 3-12,0 3 0,0 4 1,0 1-1,0 2 29,0 3 0,-6-3 0,1 1 0,1 1-34,2-3 0,2 1 1,0-6-1,2 2-67,4-2 1,3-7-1,7-2 47,1 2 0,-1-6 0,1-1 1,-1-4-95,1-2 0,-1 0 0,1-2 99,-1-4 0,1-3 0,-3-7 0,-1-1 27,-2 1 1,-2-3 0,4-1-1,-2-2 1,-7 0-1,1 6 1,-1-1 69,1 1 0,-3 5 64,4 0-154,-4 7 0,-2-1 1,0 10-1,0 6-4,0 4 0,0 1 0,0 1 0,0-1 3,0 1 0,0-1 0,0 1 0,0-1-28,0 1 0,7-3 0,4-1 0,3-4-79,3-1 1,-1-3 0,1-5 0,1 0 22,4 0 0,-3-5 0,3-3 1,-4 1 30,-2 0 1,-5-6 0,0 2 0,0-4 24,-2-1 1,6-1 0,-6 1 0,2-3 43,0-3 0,-7 2 0,3-5 0,-1 1-5,-1 4 1,1-4-1,-4 0 1,1 0 104,3 0 1,-1 2 0,-5 6 48,0-1 1,0 6-13,0 0 0,0 10-80,0 1 1,0 7-1,-2 9 1,-1 3 27,-3 3 1,-1 2-1,3 7 1,-1-2-27,1 0 1,0 4-1,1-9 1,-3 0 15,3 0 0,1 3 0,2-5-227,0-2 1,2-3-1,1-4-848,3-2 678,-1-8 0,1 3-183,-1-12 1,1-3 486,-6-7 0,0-1 0,0 1 0,0-1 0,0 1 0,-2-1 0,-2 1 0,-1-1 0,1 1 0,2 5 0,2 0-21,0-2 0,2 6 131,4 1 0,-3 4 116,8 2 0,0 0 0,6 0-185,-1 0 1,1 0 0,-1 0 0,1 0-26,-1 0 0,1 0 1,-1 0-1,1 0-163,-1 0 0,-1-2 1,-2-3-27,-2-6 0,-8 2 0,3-2 0,-4-2 173,-2-2 0,-8-1 0,-1-1 0</inkml:trace>
  <inkml:trace contextRef="#ctx0" brushRef="#br0" timeOffset="5548">5505 1 7719,'-17'0'-177,"8"0"-724,2 0 901,7 0 0,0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6:46.87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7155,'0'17'-61,"0"1"1,0 4 0,0 5 124,0 4 0,0 2 0,0 2 0,0 2-13,0 1 1,0 1 0,0-6-1,0-2-43,0-4 1,0 3 0,0-8 0,0-2-146,0-2 1,0-7 0,2-2-17,4-1 1,-4-5-18,3-8 1,2-4-1,-1-8 1,-2 1 169,-3-1 0,-1 1 0,0-8 0,0-2 0</inkml:trace>
  <inkml:trace contextRef="#ctx0" brushRef="#br0" timeOffset="1307">33 280 7065,'17'6'-295,"-1"-1"0,1 1 0,-1-6 382,1 0 0,-1 0 0,1 0 0,-1 0-115,1 0 0,-1 0 0,1 0 0,-1-2-1,1-4 0,-1 3 74,1-8 1,-1 0 0,-1-6 48,-4 1 1,-4 5 0,-7 0-8,0-2 0,0-2 1,-2 1-26,-3 3 0,1-2 0,-7 7-41,-2 3 1,-1 1 0,-3 2 0,1 0 17,-1 0 0,1 7 0,1 4 1,2 4-78,2 1 1,2 3 0,-4 1 0,4 4 22,2 1 0,-4-3 0,5 4 0,3-2-9,1-4 0,2 4 0,2-1-20,3 3 1,4-2 0,8 0 0,-1-8-3,1-1 0,5-8 0,2-1 0,-1-4-37,1-2 0,0-2 1,-4-2-1,2-3 41,-2-2 0,-1-2 1,-3-6-1,-1 1 50,-4-1 0,2 1 1,-6-1-1,0 1 4,1-1 0,-1 1 0,-3-1 0,1 1 80,-1-1 1,-2 1 0,-2-1 440,0 1-381,0 7 0,0 3-146,0 12 1,-6 3-1,-1 7 1,-1 1 15,1-1 1,2 6-1,5 2 1,0 0-29,0 0 0,0-1 1,0-2-1,0 1-43,0-2 1,7-2 0,4-3-38,4-4 1,1 2 0,1-8-1,-1-1 18,0-2 1,1-8 0,-1-1-1,-1-2 19,-4-4 1,4 0-1,-6 0 1,2 2 49,0-2 0,-7-1 0,3-5 0,-2-1 66,1-2 1,-1 0-1,-5 6 129,0-1 1,0 1 104,0-1-123,0 8 1,-1 4-139,-5 10 0,4 4 1,-3 8-1,1-1-55,-1 1 1,3-1 0,-4 1 0,4-1 0,2 1 0,2-3 0,2-1 0,3-2-110,2 2 0,-3 0 0,5-2 0,2-4-127,1 0 1,3-5 0,-1 4 0,1-4 111,-1-2 0,1-6 0,-3-1 1,-1-2 138,-2-4 0,0-2 0,4-1 0,-4-1 0,2 1 0,-8-3 0,1-1 0,1-2 0,-3-2 0,5 2 0,-2-3 0,-3-1 0,3-3 0,-1 5 0,-1 0-44,2 0 0,-5 2 0,6 6 23,-1-1 0,-5 1 676,3-1-86,-3 8 0,-4 4-386,-3 10 0,3 6 0,-4 9 0,3 4-24,-3 2 0,4 0 1,-5 3-1,2-2-24,-1 3 1,-1 1-1,3 0 1,-1-4-49,1-5 0,2 2 0,2-2 1,0-2-165,0-1 0,0-3-230,0 1 238,0-8 0,0-4 0,0-10-168,0-6 0,0-4 0,0-1 1,2 1-96,3 4 1,5-7-1,6 5 1,1 0 215,-1-2 1,1 6 0,-1 0-1,1 0 31,-1 0 1,-1 3 0,-2-3 0,-2 2 102,1 3 0,-3 0 1,2 1 309,2-3 1,-4 1-64,2 5 0,-7-2-217,2-4 1,-6 5 0,-6-3 5,-5 8 1,-4-3-1,-1 7-80,-1-1 0,1 2 0,0 6 1,1-2 24,4-2 1,-2 0 0,6 5 10,-2 1 0,5-1 1,-2 1 167,5-1 0,1-5 0,1 0-58,5 2 0,3 0 0,8 0-66,-1-2 0,1-8 0,-1 3 1,0-4-206,1-2 0,-1 0 1,1 0-1,-1 0-35,1 0 0,-1 0 1,1 0-1,-1 0-472,1 0 1,-6 0 657,0 0 0,0-8 0,5-1 0</inkml:trace>
  <inkml:trace contextRef="#ctx0" brushRef="#br0" timeOffset="1824">1715 231 7551,'9'11'-184,"-3"0"314,-5 2 0,-1 7 0,0 2 0,0-2 131,0-2 0,0-1 1,0 1-1,2 0-219,4-1 0,-3 3 1,7-9-1,-1 2-179,0-2 1,2 2 0,5-8 0,-1 1 175,-4 1 0,4-5 0,-4 3 0,1-5-375,-1-5 0,2 1 0,-5-7 173,1-2 0,0-1 0,4-3 0,-4 1 71,-2-1 1,-1-1-1,-4-2 1,1-2 13,3 2 0,-1 1 0,-5 1 110,0-4 0,0 4 19,0-4 0,-2 11 0,-3 5-59,-6 4 1,2 2 0,-2 0-144,-2 0 1,6 2-189,1 4 339,4-5 0,10 12 0,3-7 0,11-1 0,3-5 0</inkml:trace>
  <inkml:trace contextRef="#ctx0" brushRef="#br0" timeOffset="2040">2160 247 7041,'0'17'129,"0"-1"0,0 1 0,0-1-53,0 1 1,0 5 0,0 0 0,0-2-52,0-2 1,0-1 0,0-1 0,0 1-190,0-1 0,0-5-502,0 0 364,0-7 0,0 1 1,2-8 301,3-3 0,4-14 0,8 2 0</inkml:trace>
  <inkml:trace contextRef="#ctx0" brushRef="#br0" timeOffset="3257">2193 82 7563,'0'-7'-226,"0"7"0,2 7 0,1 12 0,3 1 222,-2 2 0,-1 7 0,1-1 0,1 1 2,-1-2 1,-2 5-1,0-7 1,1 1 9,3-4 1,-1 2-1,-5-2 1,0-2-10,0-2 1,2-1-223,4-1 88,-4 1 1,5-10 0,-7-7 91,0-9 1,0-6 0,0-1 0,0-1 17,0 1 0,2-1 1,1-1-1,3-2 32,-2-2 1,3-6 0,0 6 0,2 2 50,4 2 0,-4 1 1,2 3 7,2 3 1,2-2 121,1 7 0,1 1-72,-1 5 0,-1 7 1,-4 4-1,-6 4-69,-3 1 0,4 1 1,-1-1-1,-1 1-6,-2-1 0,-2 6 1,0 0-1,0-2-10,0-1 1,5 3-1,1 0 1,-3-2-52,-1-2 0,6-1 0,3-3-71,3-3 1,3 2-1,-1-7-51,1-3 0,-1-1 1,1-2-1,-1 0-93,1 0 0,-1-7 1,1-4 234,-1-4 0,1 4 0,-1 0 0,1-2 0,-1-1 0,0-3 0,1 1 0,-1-1 0,-5 1 0,-1-1 48,-3 1 1,-2-1 0,-5 1 329,0-1 0,0 1 0,0-1-172,0 1 0,0 5 1,-1 2 76,-5 1 1,-3-3 0,-8 6-222,1 1 1,-1 2 0,1 4-198,0 4 0,-1 3 1,1 7-1,1 1 77,4-1 1,-4 1-1,6-1 1,0 1-17,3-1 0,-1 6 0,2 0 1,1-2-4,2-1 1,2-3-1,2 1 1,3-3 26,6-3 1,4 2-1,2-6-37,-1 3 1,2-7 0,3 3 0,0-4-110,0-2 1,-3-8 0,-2-3 124,1-3 1,-2-3 0,-3 1 0,-1-1 15,2 1 0,-5-1 1,-3 1-1,-1-1 68,1 1 1,-3-6-1,4 0 1,-5 0 22,-1-2 1,6 6 0,-1-6-1,-1 2-44,-2 0 1,-2 0 0,0 5 83,0 1 1,5 5 267,1 0 1,-1 9 0,-5 2-248,0 9 0,-2 6 1,-1 3-1,-3 2-39,3 2 0,1 8 1,2-5-1,0 1-42,0-4 0,0 2 0,0 0 1,0-1 21,0 1 1,0-2 0,2-5 0,3-3-54,6-3 1,4 2 0,1-6 0,1 1 11,-1-1 0,3-1 1,1-6-1,2 0-34,-2 0 0,-2-8 1,-1-1-1,-3-2-295,-3 0 0,2 0 1,-6-5-1,1-1 332,-1 1 0,4-1 0,-5 1 0,-3-1 0,-1 1 0,4-1 0,-1 1 15,-1-1 0,-2 1 0,-2-1 0,0 1 238,0-1 1,0 1 577,0-1-610,0 8 1,0 4-238,0 10 1,0 4 0,0 8-46,0-1 0,-2 6 0,-2 2 0,-1 0 80,1 0 0,2-2 0,2-4 0,0 2-45,0 2 1,0 0 0,0-5 0,2-3 38,3-3 1,-3 4 0,6-6 0,-1 0-147,4-3 1,-2-3-372,2 3 1,0-4 0,4 1 503,-4-6 0,-2-1 0,-4-7 0,-3 0 0,5-5 0</inkml:trace>
  <inkml:trace contextRef="#ctx0" brushRef="#br0" timeOffset="3494">3100 297 7372,'16'0'0,"1"0"44,-1 0 0,1 0 0,-1 0 1,1 0-133,-1 0 0,1 0 0,1 0-19,4 0 0,-4 0 0,4 0 107,-4 0 0,-1-8 0,-1-1 0</inkml:trace>
  <inkml:trace contextRef="#ctx0" brushRef="#br0" timeOffset="4040">3726 445 7981,'11'0'-576,"0"0"1,-5 0 205,5 0 1,-6 0 198,6 0 0,-5 0 171,5 0 0,7-7 0,7-2 0</inkml:trace>
  <inkml:trace contextRef="#ctx0" brushRef="#br0" timeOffset="4312">3973 429 6350,'17'0'-435,"-1"0"435,-7 0 0,6 0 0,-6 0 0</inkml:trace>
  <inkml:trace contextRef="#ctx0" brushRef="#br0" timeOffset="4521">4171 429 7359,'11'0'-805,"0"0"0,-5 0 805,5 0 0,-8 0 0,12 0 0,-6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8:14.88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66 8244,'9'7'329,"4"-3"1,-6 7-144,2 2 1,2 0 0,6-1 0,-1-2-111,1-3 1,-1 4 0,1-6-1,-1-1-31,1-2 1,-6 3 0,0 1 0,1-2-157,3-3 1,-4-2 0,0-3 0,0-3-67,-2-3 0,6-1 0,-4-5 93,3 0 1,-3-1 0,-1 1-5,-3-1 1,0 6-1,-3 0-1190,1-2 1278,1 6 0,-13-8 0,-3 6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8:13.95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17 1 8677,'-7'9'1788,"5"-2"-1923,-5-7-686,7 0 0,7-7 0,2-2 1</inkml:trace>
  <inkml:trace contextRef="#ctx0" brushRef="#br0" timeOffset="516">215 34 7293,'9'0'455,"6"0"0,-4 0-336,4 0 0,1 0 1,1 0-1,-1 0 132,0 0 0,1 0-74,-1 0 0,1 0-248,-1 0 1,1 0 85,-1 0-249,1 0 1,-1 0-881,1 0 0,-6 0 661,0 0 453,-8 0 0,5 0 0,-8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5:59.91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11 92 7578,'0'-19'0,"0"0"-182,0-1 0,1 8 550,2 2 85,-2 7-394,3-5 1,-4 18-22,0 3 0,0 7 0,0 0 0,0 3 6,0 3 1,0 2 0,0 1 0,0-1 74,0-2 1,0 6 0,0-3 0,0 0-45,0-2 0,0 0 0,0-3 1,0 0-42,0-1 0,-3 3 1,0-3-141,1-1 0,1 1 40,1 0-70,0 0 0,-2-10-6,-1-7 0,2-8 100,-2-14 1,2 0 0,1-7 0,0 2-158,0 2 1,4-3 115,3-4 0,3 2 0,1-5 0,-2 8 65,0 4 1,2 5 0,2-1-44,-1 2 1,2 1 0,0 2 185,1 1 1,-5 3 3,3 4 1,-7 5-8,3 5 0,-5 4 0,0 5-35,0 1 1,-2 1 0,4 0 15,-2-3 1,3 4-1,-3 2-54,1-3 0,-1-1 0,2-7 20,2 3 1,0-1-1,2 0-97,0-1 0,0-1-6,3-3 1,4-5-164,5-1 0,0-8 0,2-2-64,-4-3 0,-2 3 0,-9-2 135,1-3 1,0 2 0,-1-5 57,1 0 1,0 3 0,0-2 0,-2 1 9,-1-1 0,0 1 0,-2-4 109,0-1 1,0-2 0,2 0 172,-4-1 1,-2 4-109,-1 0 0,0 0 207,0-4 1,-1 8 0,-2 3 77,-4 0-410,3 5-18,-9-1 1,3 11 0,-6 2 10,3 4 0,6 1 0,1-2 0,1 2 11,-1 3 1,4 3-1,-1 0 0,2 0 14,1 1 1,0-1 0,1 1 0,2-1-39,4 1 1,0-4 0,2-1 0,0 0-30,1 0 1,3-4 0,-1 0 0,2-5-83,2-1 1,0 1 0,3-3-183,1 0 0,-5-3 0,-1-4 105,0-2 1,-3-3 0,3-2 87,0-2 0,-3 3 0,2-4 1,-3 1 54,0 0 0,0-5 0,0 2 1,-2-2 73,-1-2 0,1 2 0,-2 0 0,0 0 44,1 1 1,-5-4 0,2 6 0,-1-1 220,1 0 1,2 0 353,-3-4 1,4 1 546,-4-1-500,5 5-547,-7 1 0,6 11 53,-3 6 0,-1 8-164,-3 12 0,0 6 0,0 4 23,0-1 0,0-4 1,0-8-29,0 3 0,3 5 1,0 3-86,-1-2 1,1-8 0,0-5-18,3 2 1,3-3-182,1 1 0,4-4-170,2 1 1,-1-7 58,1-2 1,-4-4-1,1-4-174,-2-2 0,-1-1 565,-1-2 0,-3 1 0,-2-6 0</inkml:trace>
  <inkml:trace contextRef="#ctx0" brushRef="#br0" timeOffset="267">701 384 7421,'18'-1'268,"0"-1"186,-2-1 1,1 0-172,6 3 0,0-2 1,1 0 88,-1-1 0,-8 0-657,5 3 1,-4-1-2450,0-3 2734,-2-1 0,-4-5 0,0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0:45.9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50 248 6780,'-9'0'0,"1"-8"0,8 7 0,-1-7 0,-5 8-498,4 0 268,-5 0 1,5-2 286,-3-3 158,3 3-5,-6-5-16,8 7-68,0 0 55,0-8 70,0 7-132,0-7 43,0 8 59,0 0-129,8 0-51,1 0 24,7 0 0,-5 0-26,0 0 41,-7 0 0,5 0-33,-3 0 1,-3 0-32,8 0 7,0 0-9,-1 0 15,-3 0-58,-7 0 9,7 0-7,2 0 20,0 0 0,1 0 6,-5 0 39,-3 0 1,7 0 9,-3 0-50,-5 0 7,7 0 0,-6 0 8,3 0-15,-3 0 0,7 0 8,-3 0 1,-3 0 15,8 0 1,-5 0-15,5 0 0,-6 0 0,6 0 0,-5 0-14,5 0 1,-6 0-8,6 0 0,-5 0 8,5 0 1,0 0 13,5 0 1,-5 0 58,0 0 0,-5 0-18,5 0 0,0 0-20,5 0 1,-5 0-39,0 0 1,-5 0-10,5 0 0,-6 0 34,6 0 1,0 0-4,6 0 0,-6 0 46,-1 0 1,-4 0-33,5 0 0,-2 2-33,2 4 1,4-5-7,-4 5 0,-2-4 36,2-2 0,-6 0 42,6 0 1,-5 5-20,5 1 0,-6-1-7,6-5 1,-5 2-3,5 4 0,-6-5 1,6 5 0,0-4 36,6-2 1,-6 0-3,0 0-78,-8 7 20,12-5 1,-13 7 0,5-5 1,1 1 1,-5 1-2,8-6 1,-5 0-1,3 2-1,-2 3 1,1-3-2,-3 3 0,-1-1 3,7 2-26,-8-5 1,12 9 17,-4-5 0,-2-3 37,2 3 1,-5 3-33,5-3 0,-8 3 0,5-5 34,-1 3 0,-3-1 74,7-5-65,-8 8 1,12-5-13,-4 8 1,-2-7-13,2 1 1,-7-1-1,3 0-11,0 1 0,-3 2-3,7-1-28,-7-4 1,9 7 13,-8-4 0,2-3 0,-3 6 1,2-1 1,1-5 43,-2 3 0,-1 3-10,7-3 1,-6 2-2,6-1 1,-5-4-38,5 3 0,-7-1 0,3 0-23,0 1 1,-3 2 20,7-1 0,-6-4 2,6 3 1,-7-1-1,3 0 8,1 1 1,-6 2 90,3-1-63,4-4 1,-1 7-9,3-4 0,-2-3-7,-4 4 0,-3-3 1,5 1-18,1 1 0,-5 3 0,8-3 0,-5-3 19,5 4 0,-8-3 1,5 1-12,-1 1 1,-3 3-12,7-3-12,-8-3 0,7 7 7,-5-3 1,-3-3-1,5 7 3,1-3 1,-5-2-1,6-3 22,-1 4 1,-1-4 10,-1 3 0,-3 2-7,8-1 0,-7 1-50,1-1 0,-1-4 21,2 3 1,-5-1-1,7-1-6,-1 3 1,-3-1 1,7-5 0,-6 6 3,6-1 1,-7 3 0,3-5 0,0 3 1,-3-1 0,7-5 0,-5 6-4,5-1 1,-8 3-1,5-5-5,-1 3 1,-3-1 0,5-3 4,-2 4 0,0-5 3,-1 5 0,-2 1 2,7-1 0,-8 1-12,3-1-12,3-5 16,0 14 0,2-11 6,0 7 1,-2-6-1,2 6-31,4-7 1,-12 3 0,7-5 21,-3 4 0,0-5-36,-1 5 0,-3 1 45,8-1 1,-5 5 15,5-6 0,-2 2 5,2-1-15,4-4 0,-12 7-25,8-4 1,-5-3-1,3 6 5,-2-1 1,1-5 6,-3 3 1,2-1-1,4 1 16,4-3 10,-6 13-3,8-13 1,-3 7-1,-1-5-13,-2 1 1,-5 1-2,5-6 0,-6 1 0,6 3 5,2 2 1,-4-1 3,2-5 0,-5 0 0,3 2-5,-2 3 1,0-3-3,-1 4 0,-2-3-30,7 3 1,-6-4 23,6 3 0,-5-3 0,3 0 37,-2 3 9,6-3-35,-4 5-71,8-7 48,-1 0 0,-1 2-14,-4 4 103,3-4-21,-5 5-43,8-7 1,-2 2 7,-4 3 1,-2-3-2,-4 4 1,-1-5-3,7-1 0,-6 0-12,6 0 0,-5 0-4,5 0 0,-6 0 1,6 0 0,-5 0-7,5 0 1,-6 0 4,6 0 0,-5 0 1,5 0 1,0 0 0,5 0 0,1 0 0,-8 0 0,6 0 27,-4 0 1,-4 0-20,8 0-10,-6 0-4,7 0 1,1 0 4,-1 0 1,1 0 0,-1 0 0,1 0 0,-1 0 0,-7-1 0,-1-3 0,-1-2 0,-3 1 0,7 5 0,-6 0 0,6 0 0,-5 0 0,5 0 0,-6 0 0,6 0 0,-5 0 0,5 0 0,-6-2-6,6-3 1,-5 3-22,5-4 1,-6 4-6,6 2 0,-6 0 19,6 0 0,-5-5 9,5-1 1,-6 1-7,6 5 0,-5 0 35,5 0 1,-6-5-25,6-1 1,-5 1-22,5 5 1,-6-6-46,6 1 0,-5-1 51,5 6 1,-6 0-4,6 0 1,-5-5-12,5-1 18,-7 1 1,8 3-73,-6-4 1,1 4 58,-1-3 1,-3 3 0,6 0 22,-1-3-13,5 3 1,-6-7 62,4 3-51,4 4 0,-12-5 1,6 5-7,-1-3 1,-1 3-5,-1-4 0,-3 5 1,6-1 8,-1-4 1,-1 4 6,-1-3 1,-5 1 23,5-1-10,3 3 11,0-5 1,6 5-13,-4-4-31,3 4 0,-6-7-14,3 4 1,-2 3 16,-4-4 0,-3 3 0,6-1 10,-1-1 16,-5-1 1,11 4-1,-6-1-11,2-3 0,-5-1 5,1 1-14,4 5 1,-5-7 0,5 6-36,-1-3 1,-1 3 37,-2-3 0,-1 1 1,7-2 1,-6 5-1,5-7 3,-3 1 0,0 5 1,-1-3 0,-3 1 3,8-2 25,-7 5 1,9-9-12,-8 5-7,8 3 0,-9-5 1,5 5-18,-2-4 0,1 5 0,-3-5 0,-1 4 0,7 2 0,-6-5 0,6-1 0,-7-1 6,2 1-3,3 5 0,-6-12 0,8 7 1,-5 1-9,5 5 0,-8-2 1,5-2 2,-1-1 0,-5-2 28,3 1-6,5 4 1,-7-7-16,8 4 0,-5 3 1,3-6 4,-2 1-12,-1 5 0,-1-7-4,1 4 8,7 3 1,-6-7 69,4 3-45,4 4-15,-6-12 1,2 12-1,-2-6-7,-2 1 0,0 5-3,-1-3 0,-4 1 1,5 0-8,0-1 1,-3-1 55,7 6 0,-5-5-36,5-1 1,-8-1-1,5 4-3,-1-3 0,-3 1-15,7 5 1,-8-2 0,3-4 22,3 4 19,0-5 45,8 0-34,-1 5-48,1-13 1,-3 12 21,-3-8-36,4 7 1,-8-5 0,6 5 12,-2-1 0,-6-1 10,6 6 1,-7-2-1,3-1 21,1-3-30,-6 1 0,12-1-17,-3 1 1,-2-3-15,2 3 1,-5 3 22,5-4 0,-6 5 5,6 1 0,-5-6 8,5 1 1,-6-1-6,6 6 0,-7-2-10,1-3 0,-1 3-4,2-4 0,-3 5 12,8 1 0,-5 0 3,5 0 1,-8-2 7,3-4 8,3 5 1,-2-9 40,4 5-51,4 3 1,-8-7-1,6 5 8,-2-1 0,-5-1-4,5 6 0,-8-2-24,3-3-22,3 3 33,0-5 1,2 1 1,0 1-14,0-1 1,4 4 2,-4-3 1,2 1 5,-8-7 0,8 8-1,-2-3 0,-4 2 0,1 1-9,-1-3 1,-3 1 18,7 5 0,-6 0 0,4-2 2,-2-4-5,6 5 1,-4-9 1,8 5 1,-6 3-21,0-3 0,-6 3 0,5 0-22,-3-4 0,0 5 5,-1-5-44,-4 4 0,10 0 3,-6-3 0,1 3-39,-1-3 93,-4 3 0,7 2 5,-4 0 1,-1-2 10,7-3 1,-6 3 18,6-4-4,-7 4 0,5 2-25,-3 0 0,-3-1-7,8-5 0,-5 4-45,5-3 0,-6 3-18,6 2 23,-7 0 1,5 0-87,-3 0 164,-5-7 0,9 5-42,-5-4 46,-3 4-25,5 2-6,-7 0-64,0 0-53,0-7 39,0 5 9,0-5-12,-7 7-16,5 0 70,-13 0 1,8-2 141,-4-3 0,2 3-53,3-4 1,3 4-60,-8 2-10,7 0 11,-11 0 0,12-1 15,-8-5 7,7 4 0,-5-5-14,4 7 0,3-2 0,-6-2 0,1-1 0,3-1 0,-7 6 0,6 0 0,-6 0 0,5-1 0,-5-5 0,6 4 0,-6-3 0,5 3 0,-5 2 0,6-2 0,-6-2 0,-2-1 0,4-1 0,-2 6 0,5 0 0,-5 0 0,6 0 0,-6 0 0,7-7 0,-10 5 0,5-5 0,-8 7 0,6 0 0,0 0 0,7 0 0,-3-7 0,7 5 0,-2-5 0,-3 7 0,3 0 0,-7 0 0,3 0 0,4 0 0,-5 0 0,7 0 0,0 0 0,7 0 0,-3 0 0,7 0 0,0 0 0,6 0 0,-6 0 0,0 0 0,0 0 0,5 0 0,1 0 0,-7 0 0,0 1 0,-1 3 0,0 1 0,-4 1 0,6-6 0,2 0 0,-4 0 0,2 0 0,-1 2 0,2 1 0,-1 3 0,-5-1 0,5-5 0,-6 0 0,6 0 0,-5 0 0,5 0 0,-7 0 0,8 2 0,-6 4 0,7-4 0,-4 5 0,7-7 0,-5 0 0,0 0 0,-7 0 0,11 0 0,-14 0 0,9 0 0,-5 0 0,-3 0 0,5 0 0,-7 0 0,0 0 0,8 0 0,-7 7 0,7-5 0,-8 5 0,0-7 0,0 0 0,7 0 0,-5 0 0,5 0 0,-7 0 0,0 2 0,0 4 0,0-4 0,0 5 0,0-7 0,0 7 0,-2-3 0,-3 7 0,3-6 0,-5 5 0,-1-3 0,7 6 0,-5-2 0,-1-2 0,1 2 0,-5-6 0,6 6 0,-1-7 0,-1 11 0,3-8 0,-7 4 0,8-2 0,-3-3 0,4-3 0,2 8 0,0-7 0,0 3 0,-2-1 0,-3-1 0,3 1 0,-7-1 0,3 1 0,5 7 0,-7-10 0,8 8 0,-2-7 0,-3 1 0,3-1 0,-3 2 0,3-5 0,2 7 0,0-1 0,0-5 0,0 5 0,0 1 0,0-7 0,0 7 0,0-7 0,0 5 0,0-4 0,0 5 0,0-7 0,0 0 0,5-2 0,1-3 0,-1-4 0,-12-15 0,-2-2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22T17:32:01.161"/>
    </inkml:context>
    <inkml:brush xml:id="br0">
      <inkml:brushProperty name="width" value="0.2" units="cm"/>
      <inkml:brushProperty name="height" value="1.2" units="cm"/>
      <inkml:brushProperty name="color" value="#FFFFFF"/>
      <inkml:brushProperty name="inkEffects" value="pencil"/>
    </inkml:brush>
  </inkml:definitions>
  <inkml:trace contextRef="#ctx0" brushRef="#br0">988 302 12157 213386 52029,'-9'55'0'0'0,"-3"3"0"0"0,-1 5-183 0 0,1 11 1 0 0,-6 17 392 0 0,9 9 1 0 0,-12 16 0 0 0,2 9-20 0 0,-5 9 1 0 0,6-3 0 0 0,-1 15-1 0 0,-5 0 1 0 0,-6 0 191 0 0,-7 1 1 0 0,17-65 0 0 0,0 0 0 0 0,-13 61 0 0 0,-4 0-144 0 0,4-15 1 0 0,2 3-1 0 0,7-24 1 0 0,3-4-512 0 0,3-8 0 0 0,11-22 0 0 0,-2-9-498 0 0,6-7 1 0 0,0-2-1347 0 0,-6 0 1358 0 0,6-24 0 0 0,-9-31 757 0 0,12-37 0 0 0,-12-12 0 0 0,-4-6 0 0 0</inkml:trace>
  <inkml:trace contextRef="#ctx0" brushRef="#br0" timeOffset="741">412 768 12046 212180 55902,'-24'-40'81'0'0,"6"-6"1"0"0,6-17 0 0 0,15-8 0 0 0,6 1 188 0 0,9 7 1 0 0,19 8-1 0 0,8 3 1 0 0,10 3-110 0 0,9 0 1 0 0,6-5 0 0 0,12 14 0 0 0,1 4-24 0 0,-1 5 0 0 0,0 1 0 0 0,0 21 0 0 0,-3 2-35 0 0,-6 4 1 0 0,-9 16 0 0 0,-15 5 0 0 0,-3 9-42 0 0,3 10 1 0 0,-13 5-1 0 0,-5 16 1 0 0,-13 3 47 0 0,-6 3 1 0 0,-3 18 0 0 0,-9-2-1 0 0,0 2-168 0 0,0 6 0 0 0,-21 9 1 0 0,-13-2-1 0 0,-8-1-10 0 0,-7 1 1 0 0,-12-1 0 0 0,9-9 0 0 0,-9 1-26 0 0,0-7 1 0 0,-6-6 0 0 0,0 0-1 0 0,0-9-4 0 0,0-6 0 0 0,7-16 0 0 0,11-5 0 0 0,6-7-103 0 0,4-2 0 0 0,-1-13-231 0 0,4-6 339 0 0,17-6 0 0 0,7-24 1 0 0,33-7-1 0 0,13 1 7 0 0,12 6 1 0 0,5-4-1 0 0,4 10 1 0 0,3-3 111 0 0,6 0 0 0 0,-6 8 0 0 0,9-5 1 0 0,-3 3 8 0 0,0 6 1 0 0,-3 6-1 0 0,-10 9 1 0 0,-2 9 88 0 0,0 7 0 0 0,6 2 0 0 0,-19 4 0 0 0,1 2-77 0 0,2 4 1 0 0,-11 11 0 0 0,2-2 0 0 0,-9 6-37 224 0,1 3 1-224 0,-10-1 0 0 0,-3 4 0 0 0,-6 3-9 266 0,-3 3 0-266 0,0 12 1 0 0,-3-6-1 0 0,-6 3-46 26 0,-9 0 0-26 0,-10 1 1 0 0,-8 8-1 0 0,-10 0-18 0 0,-6 0 1 0 0,-3-3-1 0 0,-2-2 1 0 0,-7-7 120 0 0,-9-3 0 0 0,-7-7 0 0 0,-2-11 0 0 0,0-6-46 0 0,0-4 0 0 0,0-5 0 0 0,-1-13 0 0 0,1-6 102 0 0,0-2 1 0 0,3-4-1 0 0,3-12 1 0 0,6-3-35 0 0,3-4 0 0 0,-3-20 1 0 0,12 0-1 0 0,9-10-127 0 0,6-9 1 0 0,10-12 0 0 0,15-6-1 0 0,8 0-170 0 0,7 0 0 0 0,28 3 0 0 0,11 10 1 0 0,13 2-816 0 0,6 6 0 0 0,9-3 1029 0 0,0 13 0 0 0,12-13 0 0 0,-6 7 0 0 0</inkml:trace>
  <inkml:trace contextRef="#ctx0" brushRef="#br0" timeOffset="1360">1892 2549 11992 211305 58050,'55'0'87'0'0,"-12"-3"1"0"0,-4-3-1 0 0,-2-6 59 473 0,0-3 0-473 0,8 5 1 0 0,-5-8-1 0 0,-1-3-53 4 0,1-3 1-4 0,-4-4-1 0 0,-8 1 1 0 0,-1-1-61 0 0,1 1 1 0 0,-10 0-1 0 0,-3-4 85 181 0,-3-5 0-181 0,1-4 1 0 0,-7-9-25 647 0,3 4 0-647 0,-3 2-15 501 0,-15-3 0-501 0,-6-3 1 0 0,-13 13-40 317 0,1 2 0-317 0,-4 16-48 222 0,-5 9 1-222 0,2 6-7 346 0,-11 3 0-346 0,2 12 1 0 0,-6 6-1 0 0,7 10 8 9 0,2 8 0-9 0,3 4 1 0 0,10 12-1 0 0,0 0 40 0 0,-1 5 1 0 0,10 7 0 0 0,3-3-1 0 0,-1 6 84 0 0,1 3 0 0 0,9 3 0 0 0,-3 10 0 0 0,6-1 53 0 0,3 0 0 0 0,12 0 0 0 0,6-3 0 0 0,7-6-100 0 0,2-9 1 0 0,13-6 0 0 0,5-3 0 0 0,7-3-5 0 0,3-6 0 0 0,0-7 1 0 0,3-14-1 0 0,3-7-181 0 0,3-9 0 0 0,0-6 0 0 0,-7-3 0 0 0,4-3-169 0 0,3-6 1 0 0,9-6 0 0 0,-9-13-1 0 0,-3-2-235 0 0,-3-7 1 0 0,6 4 0 0 0,0-13-1 0 0,-3 0-113 0 0,-3 4 1 0 0,-3-7 0 0 0,-4 9 630 0 0,-5-2 0 0 0,6-4 0 0 0,-10-9 0 0 0</inkml:trace>
  <inkml:trace contextRef="#ctx0" brushRef="#br0" timeOffset="2854">4058 2275 11992 214005 58050,'27'-27'0'0'0,"0"-1"167"40"0,1 1 0-40 0,-10-4 566 845 0,0-5 1-845 0,-15-7-440 375 0,-3-12 1-375 0,-12 13 0 0 0,-18 5-53 2 0,-7 7 1-2 0,4 15 0 0 0,-13 5-140 0 0,-3 7 0 0 0,7 6 0 0 0,-1 7 0 0 0,0 8-188 0 0,1 6 1 0 0,-1 7 0 0 0,-6 5-1 0 0,7 10 31 0 0,2 6 1 0 0,-6 2 0 0 0,10 4 0 0 0,2 3-17 0 0,4 3 1 0 0,6 9-1 0 0,2-6 1 0 0,7 3 35 0 0,3 6 1 0 0,3-6-1 0 0,9 4 1 0 0,0-1-248 0 0,0-3 1 0 0,0-3 0 0 0,3-16 0 0 0,6-2-10 0 0,9-3 1 0 0,7-13 0 0 0,8 1 119 0 0,13-13 0 0 0,2-12 0 0 0,23-21 51 0 0,-5-15 1 0 0,-5-4-1 0 0,-12-14 1 0 0,-6-4 47 0 0,-4-3 1 0 0,-2-12-1 0 0,-7-3 1 0 0,4-3-16 0 0,2-6 0 0 0,1-12 0 0 0,-10-7 1 0 0,1-2-10 0 0,-1-7 1 0 0,1-2 0 0 0,-1-1 0 0 0,-3 4 97 0 0,-5 2 0 0 0,5 16 0 0 0,-9 0 0 0 0,3 11 115 0 0,1 7 1 0 0,-13 4 0 0 0,3 8 480 0 0,-6 0 0 0 0,-3 0 650 0 0,0 0-613 0 0,0 25-471 0 0,0 5 1 0 0,-3 77 0 0 0,-6 12-36 0 0,-9 3 1 0 0,2 6 0 0 0,-2-3-1 0 0,0 6-54 0 0,3 10 0 0 0,-10 5 1 0 0,7-3-1 0 0,-6 4-99 0 0,-4-4 0 0 0,10 9 0 0 0,0 4 1 0 0,-1 2-91 0 0,4-2 1 0 0,3-1-1 0 0,12-11 1 0 0,0-4 49 0 0,0 3 0 0 0,0-12 1 0 0,3-12-1 0 0,6-6-237 0 0,9-3 0 0 0,10-12 1 0 0,11-10-56 0 0,16-11 1 0 0,0-10 0 0 0,9-12-1 0 0,-6-3 26 0 0,-3-6 0 0 0,9-10 0 0 0,0-14 1 0 0,-4-4 155 0 0,-2 4 1 0 0,-3-7 0 0 0,3 1 0 0 0,3-4 172 0 0,3-6 0 0 0,0-12 0 0 0,-9-3 0 0 0,-1 3-141 0 0,1 4 1 0 0,0-7 0 0 0,-3 0 0 0 0,-4 3 390 354 0,-2 3 0-354 0,-12 3 0 0 0,5 0 94 870 0,1 1 0-870 0,-10-7 1 0 0,4 0 581 938 0,-13 0 0-938 0,-9 18-98 597 0,-12-12 1-597 0,0 7-426 78 0,0-7 1-78 0,-12 12-158 0 0,-6 7 1 0 0,-22 17-240 0 0,-15 10 0 0 0,1 18 1 0 0,-7 10-1 0 0,9 5-92 0 0,6 3 1 0 0,13 13 0 0 0,-7 3 0 0 0,4 2-102 0 0,-1 1 0 0 0,1 9 1 0 0,8 12-1 0 0,1 0 19 0 0,-1 0 0 0 0,1 15 1 0 0,3-6-1 0 0,2 0 10 0 0,4 3 1 0 0,12-9-1 0 0,-3 1 1 0 0,6-4-12 0 0,3-7 0 0 0,3-5 0 0 0,6-9 0 0 0,9-10-10 0 0,7-5 1 0 0,8-7 111 0 0,13-5 1 0 0,9-10 0 0 0,18-18 15 0 0,-9-10 1 0 0,-19-5 0 0 0,-5-7 0 0 0,-4-2 0 0 0,1-4 0 0 0,-1-8 0 0 0,-8 2 0 0 0,-1-3-32 0 0,1-2 0 0 0,-1-19 0 0 0,0 9 0 0 0,-2-6 73 0 0,-7-3 1 0 0,6 3-1 0 0,-8 6-96 0 0,-1-6 1 0 0,0 18 605 0 0,-6 1 0 0 0,-12 17-189 0 0,-6 19 0 0 0,-6 18-159 0 0,-22 37 1 0 0,10 9 0 0 0,9 18-1 0 0,9-9-121 0 0,5-6 1 0 0,4-3 0 0 0,0 2-47 0 0,0 7 1 0 0,4 9 0 0 0,2 4 0 0 0,6-17-261 0 0,3-5 1 0 0,3-12-1 0 0,13 0 131 0 0,5-4 1 0 0,16-5-1 0 0,12-16 1 0 0,-3-9-5 0 0,-3-6 0 0 0,-3-18 1 0 0,-1-9-1 0 0,-2-13 68 0 0,-6-6 1 0 0,6 7-1 0 0,-10-10 1 0 0,1-3 55 0 0,-7-2 0 0 0,4-4 0 0 0,-3 0 1 0 0,-7 0 129 0 0,-9 0 1 0 0,4-6 0 0 0,-10 4 319 0 0,0 5 1 0 0,0 6-157 0 0,-6 1 1 0 0,-9 23-1 0 0,4 31-105 0 0,-11 25 1 0 0,-11 15-1 0 0,6 5 1 0 0,-3 1 28 0 0,-7 0 0 0 0,1 0 1 0 0,0 3-146 0 0,3 6 1 0 0,8 0 0 0 0,-5 3-703 0 0,3-13 468 0 0,3-17 1 0 0,9-7-101 0 0,0-30 1 0 0,0-18-1 0 0,0-37 1 0 0,3 3 10 0 0,6 7 0 0 0,6-16 1 0 0,13 6-1 0 0,-1-6 234 0 0,0-6 1 0 0,4 6-1 0 0,2-12 1 0 0,4 0 40 0 0,-4 3 1 0 0,10 3 0 0 0,0 12-1 0 0,2 0 4 154 0,1 1 1-154 0,-12 2 0 0 0,5 6 244 756 0,1 10 0-756 0,-7 8-46 541 0,13 10 0-541 0,-16 12 0 0 0,-2 24-44 610 0,-16 19 1-610 0,-9 18-1 0 0,-3 12 23 223 0,0 6 1-223 0,-9 9 0 0 0,0-15 0 0 0,0 3-59 6 0,-4 6 1-6 0,10 3 0 0 0,-6 0 0 0 0,6-3 78 0 0,3-2 1 0 0,0-4 0 0 0,3 3 0 0 0,6-9-14 0 0,10-7 0 0 0,8-14 0 0 0,7-6 0 0 0,5-10-131 0 0,4-9 0 0 0,2-5 1 0 0,10-13-1 0 0,0-4-356 0 0,0-5 1 0 0,-3-6 0 0 0,-4-12-1 0 0,-2-1-1027 0 0,3 1 0 0 0,-10-10 1321 0 0,-2 1 0 0 0,6-25 0 0 0,-1 3 0 0 0</inkml:trace>
  <inkml:trace contextRef="#ctx0" brushRef="#br0" timeOffset="3930">8114 1316 11961 221751 59400,'12'-43'219'0'0,"-9"4"0"0"0,18 33 0 0 0,-15 21 38 0 0,-9 27 0 0 0,0 25 1 0 0,-15 3-1 0 0,-3 10-24 0 0,-4 14 1 0 0,7 7 0 0 0,0 5-1 0 0,-4 1-28 0 0,-2 5 1 0 0,-6 7 0 0 0,-1-6 0 0 0,1-1-219 0 0,5-5 1 0 0,7-10-1 0 0,-3-2 1 0 0,2-16-192 0 0,-2-9 0 0 0,6-9 1 0 0,-3-12-612 0 0,-4-4 565 0 0,10-23 1 0 0,0-22-1 0 0,15-37 1 0 0,6-15 106 0 0,9-12 0 0 0,19-6 0 0 0,9-12 0 0 0,5 0 132 0 0,4 0 0 0 0,0-10 0 0 0,0 1 0 0 0,0 3 10 0 0,-1 2 1 0 0,1 7 0 0 0,0 9-1 0 0,-3 15 136 0 0,-6 16 0 0 0,5 11 90 0 0,-5 10 1 0 0,-19 21-1 0 0,-8 25 1 0 0,-16 14 2 0 0,-12 10 1 0 0,-7 3-1 0 0,-14 0 1 0 0,-4-4-277 0 0,-2-5 1 0 0,-10 6 0 0 0,10-9 0 0 0,-1-1-329 0 0,-2-5 1 0 0,2-7-13 0 0,-18-2 0 0 0,16-13-574 0 0,-16-6 423 0 0,18-6 604 0 0,10-27 0 0 0,18 21-76 0 0,18-7 1 0 0,6 20 0 0 0,12 17 0 0 0,1 0 290 0 0,-1 1 1 0 0,1 11 0 0 0,2 7 0 0 0,4 6 51 0 0,2 3 0 0 0,4-10 0 0 0,-7 1 0 0 0,4 3-142 0 0,-4 2 1 0 0,7-8 0 0 0,-4-3 0 0 0,1-7-113 0 0,3-5 1 0 0,-7 2-1 0 0,16-21-76 0 0,9-3 1 0 0,-13-3-1 0 0,10-6 1 0 0,-6-6-472 0 0,-7-9 1 0 0,7-7-1 0 0,-9-5 1 0 0,-1-3-134 0 0,1-4 1 0 0,0-9-1 0 0,-7 7 1 0 0,7-7 601 0 0,2-12 0 0 0,-8-6 0 0 0,5-12 0 0 0,1 3 0 0 0,6-3 0 0 0,-4-12 0 0 0,1-7 0 0 0,-4 1-12 0 0,-5-1 1 0 0,-4-2-1 0 0,-2 9 1 0 0,-1 5 304 464 0,1 4 1-464 0,-1-9 580 1949 0,0 6 1-1949 0,-11 12 812 236 0,-7-3-1402-236 0,-6 36 1 0 0,-6 16 0 0 0,-3 33 0 0 0,-6 12-87 0 0,-4 10 1 0 0,-2 24 0 0 0,-9-4 0 0 0,-1 7-45 0 0,1 6 0 0 0,2 3 0 0 0,4 16 1 0 0,3 2-77 0 0,-3 3 1 0 0,-4 1-1 0 0,1-7 1 0 0,2 0-61 0 0,4-3 0 0 0,12 16 1 0 0,-3-16-1 0 0,6 0-22 0 0,3-6 0 0 0,0 1 1 0 0,0-13-1 0 0,3-4-612 0 0,6-2 0 0 0,6-15 1 0 0,13-7 202 0 0,-1-5 0 0 0,13-7 0 0 0,8-5 48 0 0,13-10 0 0 0,-15-9 0 0 0,3-9 0 0 0,-10-10-197 0 0,-2-5 1 0 0,-1-7 0 0 0,-8-2 560 0 0,-1-4 0 0 0,1-11 0 0 0,-1 5 0 0 0</inkml:trace>
  <inkml:trace contextRef="#ctx0" brushRef="#br0" timeOffset="4170">8963 1974 11959 225180 59517,'31'15'480'0'0,"5"-6"1"0"0,10-6-235 0 0,6-3 0 0 0,6 0 1 0 0,6 3-1 0 0,6 3 36 0 0,0 3 0 0 0,18 0 0 0 0,-9-9 1 0 0,0 0-199 0 0,-3 0 0 0 0,-12-3 1 0 0,6-3-1 0 0,-3-6-1427 0 0,-6-3 0 0 0,6-3 1343 0 0,-3-10 0 0 0,12 1 0 0 0,-6-1 0 0 0</inkml:trace>
  <inkml:trace contextRef="#ctx0" brushRef="#br0" timeOffset="4543">12362 658 11924 228490 61202,'0'-43'954'0'-201,"-3"34"1"0"1,-3 34-679 0 200,-4 23 1 0-1,-11 16 0 0 1,3 0 0 0 0,-7 6 24 0 0,-2 0 1 0 0,0 19-1 0 0,-1-4 1 0 0,1 9-113 0 0,-1 10 1 0 0,1 3-1 0 0,0-1 1 0 0,-1-5-132 0 0,1-10 1 0 0,9 3-1 0 0,2-5 1 0 0,1-7-123 0 0,0-6 1 0 0,6-15-1 0 0,-10 6-495 0 0,-2 0 1 0 0,0 0-1 0 0,-1 3 1 0 0,4-15-684 0 0,-3-16 1 0 0,9-5-369 0 0,3 2 1610 0 0,6-17 0 0 0,15 5 0 0 0,3-24 0 0 0</inkml:trace>
  <inkml:trace contextRef="#ctx0" brushRef="#br0" timeOffset="4849">11759 3262 11932 228490 60800,'-52'27'769'0'0,"15"-12"1094"0"0,-17-5-1494 0 0,17-7 0 0 0,13-6-172 0 0,24-7 0 0 0,24-2 227 0 0,22-6 147 0 0,-19 6-320 0 0,22 12 1 0 0,-43 15-45 0 0,12 12 1 0 0,-18-11-166 0 0,-18 2 0 0 0,6-3-467 0 0,-25-6 0 0 0,22-3 425 0 0,-12-15 0 0 0,17-18 0 0 0,-2-16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0:55.8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6981,'10'0'-560,"-3"0"814,-7 0 753,0 0-760,7 0-265,-5 0 93,5 0 1,-1 1 39,-1 5-79,1-4 1,-4 5 100,3-7-15,4 0-1,8 0-118,-1 0 0,-7 2 0,-1 2-21,-1 1 1,-3 1-10,7-6 0,-6 0 27,6 0 1,-5 0 66,5 0 1,-8 1-37,3 5-61,3-4-2,-7 5 39,13-7 0,-12 0 42,8 0 0,-5 0-13,5 0 1,-8 2-29,3 3 1,-2-3 1,1 4 0,-1-4 19,7-2 0,-6 0 8,6 0 1,-7 1-1,3 3 34,0 2-69,-5-1 0,7-5-1,-3 0-16,-4 0 31,12 0 1,-10 6 16,7-1 1,-5 1 2,5-6-3,-8 0 0,6 0 1,-3 0 0,-4 1-15,3 5 0,-1-4 6,1 3 0,-1-3 14,7-2 1,-5 0 41,5 0-46,-8 7 1,6-5-16,-3 4 0,-2-4 37,6-2-55,-6 0 0,9 1-9,-8 5 31,8-4 0,-9 5 23,7-7 1,-6 0 41,6 0-52,-7 0 1,5 0-31,-3 0 1,-3 2 26,8 3 23,-7-3-26,11 5 59,-6-7 0,0 2 1,-2 2-24,1 1 1,-5 1 19,8-6-35,-7 0 1,9 2-60,-8 3 1,3-3 4,-3 4 18,-3-5 39,13-1 1,-12 6-3,8-1 1,-5 1-27,5-6 1,-6 0 0,4 2-20,-1 3 0,-1-3 53,-1 4-100,-5-5 1,9 1-164,-5 4 225,-3-4 1,11 7 8,-8-4 0,3-3 54,-3 4 1,-1-5-59,7-1-35,-8 0 0,6 0 1,-5 2-3,2 4 28,-1-4 0,1 7 35,-1-4 1,2-3 29,-1 4 1,-2-5-29,7-1 0,-6 0-23,6 0 0,-7 2-44,1 4 0,-1-4-4,1 3 1,-3-1 0,4 1 1,-3-3 44,3 4 0,-4-3 178,3 3-146,4-5 1,-5 7-51,7-8 1,-7 2-18,1 3 1,-1-3-36,1 3 0,-3-1 6,4 2 0,-3-5 42,3 5 0,-4-2 1,5-1 100,0 3 1,-3-1-35,7-5-64,-7 0 0,3 2 0,-5 2-15,3 1-5,-3 1 0,7-6 1,-5 2-6,1 3 1,3-3 50,-3 3 1,-1-1 109,7 2-115,-7-5 0,5 7-51,-4-8 0,-3 2 29,4 3-24,3-3 1,-6 11 40,8-8 1,-5 1-1,3-4 120,-2 3-60,-1-3-88,1 5 1,-5-5-33,4 4 0,-3-5 9,3 5 0,-5-3 8,5 3 15,3-4 1,-5 5 43,7-7-40,-8 7 0,7-5 1,-5 4 0,-3-3-6,3 3-2,-3-4 0,4 7 24,-1-4 1,3-3 5,-3 4 1,-3-3-14,3 3 0,-1-4-14,2 3 0,-5-1-17,5 1 1,-2-3 19,1 4 0,-3-3 14,3 3 1,3-2-2,-3 7 1,3-8 14,-3 3 0,-3-3-42,3 3-19,-3-4 1,4 7 10,-1-4-6,8-3 67,-11 13-28,5-13 1,-5 10-4,3-6 1,-1-1 13,7-5-26,-7 8 0,5-6-5,-4 3 1,-3-1-13,4 1 6,-4-3 0,3 7 2,1-3 3,-1-4 17,2 12 1,-3-12 15,7 4-12,-7 3-95,3-7 0,-5 5 0,2-5-245,1 3 163,1-3-207,-6 5-73,0-7 0,-2 0 443,-4 0 0,-3-7 0,-7-2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1:01.7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17 6737,'0'-10'873,"0"3"-779,0 7 33,0 0 23,8 0-123,-7 0-25,7 0 51,-8 0 1,5 2 11,1 3-15,-1-3 0,-3 11-4,4-7-33,-5 6 0,9-4 3,-5 3 0,-3-2-31,3-4 0,-3-3 0,0 11 5,3-7 0,-3 6 7,4-1 0,-3-3 1,1-1-8,2 0-18,-1-5 0,-5 7-46,0-3 40,0-4 24,7 12 1,-5-10 0,6 5 29,-1-2 1,-5 1 13,3-3 0,-3-1-29,-2 7 1,0-6 7,0 6 0,6-5 18,-1 5 22,1-7-53,-6 10 1,0-5-3,0 8 1,5-6-1,1 0 1,-1-6 31,-5 6 1,2-7 0,2 3 11,1 1-41,1-7 1,-6 14-5,0-4 0,0-2 15,0 2 1,5-5 73,1 5 0,-1 0-56,-5 5 1,0-5 46,0 0 0,2-5-41,3 5 0,-3-6-63,4 6 18,-4-7 1,-2 5 102,0-4-46,0 5 1,1 4 65,5-3-74,-4 4-2,5-6-58,-7 8 1,0-6 11,0 0 0,0-6 38,0 6 1,0-5-18,0 5 0,2-8 0,2 4 14,1 1-42,0-6 6,-5 12 1,0-10 3,0 7 1,0-6 34,0 6 42,0 0-58,0 6 0,0-6 60,0 0 0,0-6-11,0 6 1,2-5-19,4 5 1,-4-6 35,3 6 0,-3-5-40,-2 5-68,0-7 1,0 5 24,0-4 1,0-1-18,0 7 22,0 0 3,0 5 1,0-5-18,0 0 0,0-5 11,0 5 1,0-6-4,0 6 1,2-7 0,1 3 5,3 1 1,-1-5 7,-5 8 0,0-5 29,0 5-3,0-8-14,0 12-32,0-6 0,0 2 0,2-2 8,4-1 0,-4-1-14,3-2-34,-3-3-15,-2 13 1,0-6 53,0 8 1,0-6 1,0 0 0,0 0-1,0 5 1,0-5 63,0 0-43,0-7-12,0 10 0,0-10 0,0 7 0,0-6 6,0 6 0,0-5 23,0 5 0,0-6-6,0 6 0,0-5 13,0 5 0,0-6-14,0 6 1,0-5-24,0 5 1,0-6-19,0 6 20,0-7 0,0 5-9,0-3 1,0-3-1,0 8 0,0-5 1,2 3-67,3-2 43,-3-1 0,5-4-32,-7 3 67,0-3 0,0 7 0,0-3 0,0-3-2,0 8 16,0-7-15,0 11-3,0-14 0,2 7 0,4-8 0,-4 7 17,5-5 2,-7 5-40,0-7-427,0 0 276,0-7 104,0 5 0,-2-7-73,-3 3 105,3 5 0,-7-7 0,5 6-65,-2-3 61,1 3 1,5-7-1,-2 5 51,-3-1 0,3-3 0,-4 3 0,3 3-114,-3-3-11,4 3 1,-7-4-84,4 1-191,3-1 264,-13 6 1,13-1 52,-3-5 1,1 4-63,-1-3 117,3 3 0,-7 2-29,3 0 1,3 0 50,-8 0-9,7 0 0,-5-6 69,3 1 47,4-1 1,-7 6-86,4 0-26,3 0 1,-5-1 0,5-3 9,-4-2 84,4 1 4,-5 5 0,7-2-15,0-3-83,0 3 36,0-6-121,0 8 307,0 0 1,6 2-108,-1 4 1,6-3 16,-5 8 1,5-5-80,-6 5 1,6-6-1,-5 6 20,-3 2 1,1-5-107,1-3 0,-3-1 1,6-1-1,-3 5 34,1 1 0,1-6 109,-2 3-42,-3 3 1,7-2 60,-3 4-110,-4-3 1,7-8-1,-6 2 20,3 3 6,-1-3-5,3 13-148,-6-14 127,5 7 13,-7-8 0,2 0 25,3 0 164,-3 0-163,5 0-91,-7 0 1,2 0-6,4 0 50,-4 0 41,5 0 0,-5 0-13,3 0-13,-3 0 1,7-2-10,-3-4 0,-4 3 6,3-8 10,4 7 0,-7-5-21,4 3 0,-3 5 0,1-7 3,1 1-31,1 5 0,-4-5-20,3 7 1,-3-2 26,4-4 1,-3 5 0,1-7-1,1 1 33,1 5 1,-4-11-5,3 8-20,-3-1 1,5 6 0,-5-5 0,4-1 1,-5-1 85,5 2-38,-4 3 1,0-6 15,3 8-48,-3 0-65,5 0-76,-7 0-895,0 0 0,0-7 1,0-2-1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1:13.81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17 7024,'0'-10'763,"0"3"-448,0 7-236,7 0 0,-3 0-52,7 0 1,-6 0 0,6 0 37,2 0 1,-4 0-201,2 0 1,-7 2 109,1 3 16,4-3 0,-5 6 8,7-8 1,-7 1 0,3 3 0,0 2 0,-3-1 24,7-5-10,-7 0 28,10 0-27,-4 0-36,6 7 0,0-5 8,1 4 1,-6-3 3,0 3 10,-7-4 1,5 5-4,-4-7 0,-1 0-24,7 0 0,-7 2 1,3 1 3,0 3 0,-3-1 16,7-5 1,-6 0 5,6 0 0,-7 2 2,2 4 1,3-4-40,0 5 0,2-7 9,0 0 1,-6 2 24,6 3 0,-5-3 10,5 4 1,-6-5-8,6-1 1,-5 0 6,5 0 1,-6 0-13,6 0 0,-5 6-12,5-1 1,0 1 7,5-6 0,-5 0 17,0 0 1,-5 2 13,5 3 1,-6-3-19,6 4 1,-5-5 7,5-1 0,0 6-21,5-1 1,-5 1 47,0-6 1,-5 5 21,5 1 1,-6-1-35,6-5 0,-7 2-3,1 4-23,4-4 28,1 5-21,6 0 0,1-5 94,-1 4 1,-7-3 0,-2 1-54,1 1-13,-6 1 1,10-4-1,-4 1-117,1 3 0,-4-1 81,6-5 0,-7 2 1,3 2 17,1 1 1,-5 1-6,8-6 1,-7 2 0,3 1 18,1 3 0,-5-1-47,8-5 1,-5 6 5,5-1 0,-6 3 109,6-3 26,-7-3-113,11 5 1,-12-1-1,8-1 0,-5 1-65,5-6 1,-6 5 41,6 1 0,-7 1 0,3-3-9,1 1 21,-7 1 1,12-4 0,-5 1 8,1 3 0,-6 1 1,5-3 61,-1 1 0,-3 1-26,7-6 1,-8 2-22,3 3 0,1-1-49,-1 7 0,1-8 22,-1 3 1,-3-3 17,8 3 0,-5-4 0,3 5 19,-2 0 0,0-5 8,-1 4 1,-2 1-16,7-1 0,-2 1-34,2-2 9,3-3 0,-10 11 13,7-7 0,-7 1 0,3-3 4,0 1 0,-5 2 0,6-3 48,-1 2 1,-3 1-36,7-2 0,-6-3 0,4 6 22,-2-1 1,1-5-57,-3 3 1,-1-1-2,7 1 0,-6-1 9,6 7 1,-5-7 0,3 3 34,-2 0 1,1-5 13,-3 4-44,-3 3 1,11-6-17,-8 8 1,3-7 1,-3 2 1,-1 1 3,7-2 0,-7 3 0,3-5 12,0 3 0,-3 1-9,7-1 1,-7-3 0,3 7 17,0-3-9,-5-2 0,7 1 3,-3-1 0,-3 6 7,8-5 1,-7 1-1,3-3 32,1 1 0,-5 6-4,8-5 1,-7 1-43,1-1 1,-3-3 0,0 6-14,4-1-11,-5-3 1,9 1-49,-5-1 59,-3 8 21,13-4 1,-12 2 28,8 0 1,-7-5-28,1 5 0,-1-8-3,2 3 1,-3 1 7,8-1 1,-5 5-9,5-6 1,-8 3-23,3-3 0,-3-3 0,1 5-1,2 1 17,-1-7-20,2 14 1,-3-8 16,7 4 1,-5 2-12,5-7 1,-8 1 3,3-2 0,-4-1-45,-2 7 12,7-7 1,-3 9 19,7-8 0,-6 6 13,6-5 1,-5 5-3,5-6 1,-8 2 2,3-1 1,-4-2-4,-2 7 1,1-8-1,3 5-2,2-1 1,1-5-1,-2 3 1,-1 2 27,7-1-14,-7 7 0,5-11 0,-6 5 2,3 0 0,-1-3-24,-5 7 1,0-6-38,0 6 38,8-7 0,-5 9 21,8-8 0,-5 3 63,5-3-75,-7-3 1,3 7 0,-5-5-86,3 1 0,-3 3 55,4-3 0,-3-3 1,1 5-117,1 1 13,1-6 179,-6 12 1,5-10 5,1 7-62,-1-8 0,-3 10-99,4-7 81,-4 7 0,7-10 6,-4 8 1,-3-5 7,4 5 1,1-6 38,-2 6 0,3-5-11,-3 5 1,-1-6-7,7 6 0,-8-5-8,3 5 1,-2-8-21,1 3 0,-3-2-17,3 1 1,-3-1 27,-2 7 1,6-6 5,-1 6 1,3-7-1,-5 3 0,3 0 1,-1-3-65,-5 7 0,0-5 22,0 5 1,2-8 0,2 5 29,1-1 17,1-5 1,-1 12 0,1-3 1,1-3 158,-1-3-153,-5 4 0,9-1-28,-5 3 1,-3-2 3,3-4 1,-3-1 0,0 5-16,4-1 1,-5-1 57,5-2 1,1-1 41,-1 7 1,-1-6-58,-5 6 0,2-7 31,4 2-72,-5 3 0,8-2 17,-3 4 0,-4-2 13,3-3 0,-3-3 1,0 7 7,3-3 0,-3 0 21,4-1 0,-4-3-25,-2 8 1,1-7-1,3 3-8,2 1 1,-1-5-5,-5 8 1,2-7-2,3 2 6,-3 3 0,6-6 1,-8 8 0,1-5-5,5 5-2,-4-8 6,5 12 1,-1-11 1,-1 7-1,1-8 1,-6 7-1,0-5 1,1-3 4,5 3 3,-4 5 1,5-7-46,-7 8-21,0-7 0,0 5 7,0-3 0,2-5 35,3 5 0,-3-2 36,4 1-41,-4-3 0,-1 5 78,5-7-86,-4 8-39,5-7 0,-7 8 53,0-3 1,2-4 22,3 3-8,-3-3-547,6-2 481,-23-7 0,9 5-19,-10-4 61,10 5 27,-8-7 1,6 5-102,-3-8 90,-3 7 0,6-5-16,-3 3 0,2 5 21,4-5 1,1 2 7,-7-1 1,6 3-6,-6-3 1,5-3-45,-5 3 0,6-3 10,-6 3 36,7 3 0,-5-5 0,3 7 1,3-6-13,-8 1 1,5-1-1,-3 4-23,2-3 0,-1 3-11,3-3 1,1 3 5,-7 2 0,8-2-28,-3-4 45,-3 5 1,5-7 19,-7 8 0,8-2-10,-3-3 1,2 3-100,-1-3 91,3 3 0,-7 2 7,3 0 0,5-2 10,-5-4 1,2 5 12,-1-5 1,3 4 0,-7 2 30,4 0 110,3 0 401,-6 0-528,23 0 1,-4 6-28,11-1 1,-11 3-1,-4-5-10,1 3 1,-5-1 0,8-3 8,2 4 0,-4-5 0,2 5-20,2-4 0,-4 3 5,2 1 0,-5-1 0,3-3-118,-2 4 95,6-5 1,-9 7 12,7-8 1,-8 2 0,5 1 27,-1 3 10,-5-1 1,11-3 0,-6 2-7,2 1-23,-5 1 0,5-6 0,-4 0 0,-3 2 15,4 3 5,3-3 0,-2 7 4,4-3-2,4-5 1,-11 7 0,5-6-10,-2 3-16,-1-3-54,1 5 32,-5-7 1,7 0 48,-4 0 1,-3 0 48,6 0-22,-1 0-7,-5 0 1,5-2 62,-7-3-49,0 3 0,0-7 15,0 3-18,0 5 0,0-9 1,2 7 1,3-3 1,-3-1 121,4 1-121,-5 5-24,-1-14 0,0 11-13,0-7 1,2 8 32,4-3-15,-4-3 0,5 5 60,-7-7 5,0 8-52,0-12 1,2 8-40,3-4-20,-3-4 20,5 6 0,-7-2 4,0 0 1,0 5 8,0-5 1,0 6-3,0-6 0,0 5-2,0-5 1,0 6-3,0-6-11,0 7 83,0-10 1,0 4-44,0-6 1,0 5-19,0 0 26,0 7-32,0-10 1,0 10 18,0-7 1,0 6-5,0-6 0,0 5 12,0-5-53,0 7-109,0-3 0,0 5-102,0-3-103,0 3 0,0-7-323,0 3-685,0 4 1342,-7-12 0,-9 5 0,-10-8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01:01.37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33 1385 8264,'0'-9'-453,"0"4"1,0 12 690,0 9 0,2 1-196,4 5 0,-4 4 1,5 1-1,-2 6 1,3 4 13,1 1 0,-5 1 1,3-5-1,-2 3 2,1 1 1,1-5-1,-3-7 1,1 0-82,-1-1 0,0-4 1,-1 1-916,3-4 402,-1-2 0,-6-1 536,-5-4 0,4-6 0,-5-10 0,0-6 0,-3-11 0,-6-4 0</inkml:trace>
  <inkml:trace contextRef="#ctx0" brushRef="#br0" timeOffset="453">1 1731 7200,'7'10'-193,"4"-5"0,3 2 0,3-1 389,-1-2 1,-5-3-1,0-1 1,2-1-256,2-5 0,1 2 1,1-5-1,-1 0-112,1 0 0,-1-2 0,-1-5 5,-4-1 1,2 1 0,-8-1 114,-1 1 0,3-1 0,-1 1 46,-3-1 0,-1 1 0,-2-1 0,0 1 177,0-1 1,0 1 0,0-1 433,0 1 168,8-1-656,-7 8 1,7 4 0,-8 10-32,0 6 0,0 4 1,0 1-1,0 3-35,0 3 0,0-2 1,2 7-1,1 1-26,3-3 0,-1 5 1,-3-7-1,2 1-8,1 0 0,6 3 0,-3-5 0,1-1-84,4-3 1,-4-3 0,2-3 0,2-2-181,1-3 1,3-2-1,-1-5-46,1 0 0,-1 0 0,-1-1 0,-2-5 63,-2-5 1,0 2-1,5-2 1,-1-2 228,-4-2 0,3-8 0,-5 4 0,8-5 0</inkml:trace>
  <inkml:trace contextRef="#ctx0" brushRef="#br0" timeOffset="1398">660 1616 8064,'0'-16'-401,"0"-1"0,0 6 0,0 0 836,0-2 1,-2 4-174,-3-2 1,-5 8-201,-6-3 0,5 4 0,0 2 0,0 2-24,2 4 0,-4-3 1,6 8-1,-1 2-67,1 2 0,-4 3-22,6 4 1,-1-2-1,6 6 1,0-2 23,0-4 1,0-2-1,0-2 19,0 1 1,6-1 0,1-1-1,2-2-9,4-2 1,-4-7 0,2 1-15,2-3 1,-4-2 0,0-2-71,-2-3 0,4-5 0,-5-6 42,-2-1 1,-1 1 0,1-1 42,1 1 1,1 0-1,-6-1 1,0 1 17,0-1 1,0 6 0,0 0 131,0-2 61,0-1-160,0 4 1,0 10-1,0 11 1,0 4-19,0 2 1,0-1-1,0 1 1,0-1-18,0 1 0,2-1 0,1 0 0,5 1-50,1-1 0,2 1 0,5-2-5,1-4 0,-6-4 0,0-7 1,2 0-35,1 0 0,-3 0 0,0-2 0,0-3-10,-2-6 0,6-4 1,-6-2-1,2 1 65,0-1 0,-7 1 0,1-2 0,-1-2-36,2-2 1,-5 0 0,5 5 190,-4 1 1,-2-1 545,0 1-535,0 6 1,-6 10 0,1 11-26,1 4 0,2 2 0,2-1-62,0 1 0,0-1 1,0 1-1,2-1-48,4 1 1,-5-1 0,7-1-1,-3-3-27,1-1 1,1-7-1,-3 3 1,3-1-21,2-1 0,-3 1 1,3-8 49,-2-3 1,6-5-47,-2-6 0,-2-1 0,0 1 0,-1 0 92,-5-1 1,5 1-1,-3-1 1,-1 1 0,-2-1 162,-2 1 0,5 5-62,1 0 0,1 9-65,-2 2 0,-3 7 0,4 10-25,-4-1 1,3-5-1,1 0 1,-1 2-218,2 2 1,-3-1 0,5-1 0,0-4-36,1-1 0,-5-1 0,6-4-1,2 3 1,1-1 93,3-5 0,-8-7 0,-2-4 309,1-3-118,-6-3 0,5 1 1,-7-1-1,0 1 5,0-1 1,0-5 0,0 0-57,0 2 0,-6 2 1,-1 1 22,-2 1 0,-2 1 0,-4 2-181,4 2 0,-3 8-855,3-3 612,3 4 44,1 2 1,7 2 318,0 4 0,0 3 0,0 7 0</inkml:trace>
  <inkml:trace contextRef="#ctx0" brushRef="#br0" timeOffset="2194">1286 1220 7772,'-7'-9'-536,"5"9"1,-3 11 897,3 4 0,2 7 0,0 2 1,0 0-236,0-1 0,0 7 1,0-5-1,0 3 9,0-1 0,0-1 0,2 1 1,1-3-7,3 0 0,-1-6 0,-5 4 0,0-3-168,0-3 1,6 1 78,-1-1-263,1-7 1,-4-1-73,3-8 1,-3-8 217,3-3 1,-3-3-1,0-3 1,2 1-16,1-1 1,3 1-1,-5-1 1,5 1 50,1-1 0,0 1 0,4-1 0,-4 1 47,-2-1 0,6 3 0,-4 1 0,2 4 32,0 1 1,-5 1 120,5 1 0,-6 5 13,6-5 0,-7 6-174,1 6 1,-8-3 0,-5 6-84,-1-1 1,4 3-1,-6-4 19,-2 2 0,-2 2 10,-1 6 1,7-1-1,3 1 75,4-1 1,2-5 0,0 0 95,0 2 0,2 0 1,4 0-28,5-2 1,3-8 0,3 5 0,-1-3-150,1 1 0,-6-1 1,0-5-1,1 0-123,3 0 1,-4 0 0,0 0 0,0-2-367,-2-3 1,6 3 149,-4-4 1,-4-3 398,-1-2 0,-4 2 0,-1 0 0,3 0 0,2 0 0,-1 3 0,-5-5 0,0-2 0,2 1 0,2-1 29,1 2 0,6 5 790,-5-5-301,6 8 1,-10-3-122,4 12 0,1 3-301,-2 7 0,3 1 0,-5-1 1,3 1-173,-2-1 0,-3-5 1,-1 0-8,0 2 1,0-4-765,0 2 1,6-9 497,-1-2 0,1-2 1,-8-9 348,-3-2 0,-5-9 0,-6-3 0</inkml:trace>
  <inkml:trace contextRef="#ctx0" brushRef="#br0" timeOffset="2614">1682 1237 7953,'9'-7'-36,"6"5"1,-6-2-34,0 8 1,0-1 0,-5 10 0,3 4 136,2 3 0,-3 7 0,3-3 0,-2 0-55,-3 0 1,3 3 0,-1-3 0,-1 0 16,3 0 1,-6-2 0,5-6-31,0 1-403,-5-1 266,5-7 0,-7-3 0,0-12 0,0-5 73,0-3 0,0-3 0,0-1 0,0-2-1,0-2 0,0 0 0,0 5 1,0 1 92,0-1 0,6 1 0,1 1 0,0 2 267,1 2 0,5 8 49,-2-3 1,3 4-236,3 2 0,-6 8 0,-2 3 1,0 3-46,0 3 0,-5 5 0,1 0 0,-3-2-11,-2-2 1,6 4 0,-1 0 0,-1-2-157,-2-1 0,0-3 1,3 1-199,6-1 0,-2-7 0,2-3 1,2-4-38,2-2 0,1 0 1,1-2 337,-1-4 0,1-10 0,-1-10 0</inkml:trace>
  <inkml:trace contextRef="#ctx0" brushRef="#br0" timeOffset="3151">2259 1336 7953,'9'-17'-284,"-3"1"1,-5-1 635,-1 1 1,0-1-203,0 1 0,-1 7 0,-5 3-113,-5 4 0,-4 4 0,-1 4-89,0 5 0,-1 2 1,1-1-1,1-1-52,4 2 1,-2 2 0,8 3 0,1 2 2,2 2 1,2 0 0,0-5-1,0-1-5,0 1 0,0-6 1,2-2-1,3 0 47,6 0 0,4-5 0,2 1 0,-1-3 10,1-2 0,-1-7 0,0-2 0,1-2 49,-1 0 0,-5 0 1,-1-6-1,-3 1 31,-3-1 1,-3 1-1,-1-1 1,0 1 71,0-1 0,0 1 0,0-1 600,0 1-537,0 7 0,0 9 1,0 13-1,0 5-59,0 4 1,0 7-1,0-3 1,0 1-10,0 1 0,6-3 0,1 5 0,1-3-41,-1 3 1,4-1 0,-4 0-1,1-1-37,-1 1 1,0 2-1,-3 2 1,1 0-107,-1 0 1,-2-2-1,-2-2 1,0-1 94,0 1 1,0 0-1,0-1 1,-2-6-287,-3-4 1,-5-1-1,-6-3 1,-1-3 215,1-5 1,-1-4 0,1-2 0,-1 0 246,1 0 0,1-8 1,4-3-1,4-5-81,0-6 0,7-2 0,-2-5 0,9 1-84,8-1 1,-1-2 0,12-2-1,0 2-297,-1 3 0,-4 4 1,1 8-1,-4 0-251,-2-1 0,-1 6 527,-4 0 0,4 0 0,-6-5 0</inkml:trace>
  <inkml:trace contextRef="#ctx0" brushRef="#br0" timeOffset="3598">2754 1122 7809,'0'16'105,"0"1"1,0-1 0,0 2-1,0 4 1,0 6-20,0 3 1,0 2 0,0 2 0,0 1 17,0 3 1,0-3 0,0-6 0,1-3-298,5 3 1,-4-7 0,5-1 0,-2-3-329,1-3 1,1-7 520,-1-3 0,-4-4 0,5-2 0</inkml:trace>
  <inkml:trace contextRef="#ctx0" brushRef="#br0" timeOffset="3951">2605 1187 7809,'11'-16'-40,"0"0"1,0 6 0,4 3 65,-4 0 1,3 5-1,-1-4 1,6 5-1,3 1 74,-2 0 0,3 0 0,-1 0-57,-1 0 0,-3 1 0,-2 3 0,1 3 0,-1 1 59,1-1 1,-6 4-1,-2-4 1,-2 2-73,-3 4 0,0 2 0,-1 1-17,3 1 1,-1-6 0,-5 0-95,0 2 0,-5 1 0,-2 1 0,-3-2 88,-2-2 1,-3-6-1,-2 5 1,1-1-117,-1 0 0,1-6 0,-1 3-495,1-4 1,1-4 439,4-4 0,4-3 1,9-7-1,3-1-157,6 1 321,11-1 0,4-6 0,7-3 0</inkml:trace>
  <inkml:trace contextRef="#ctx0" brushRef="#br0" timeOffset="4643">3149 1089 7809,'0'-17'186,"0"1"0,-7 6-72,-4 5 1,-4 3 0,-1 4-6,-1 3 0,1 5 0,1 6-3,4 1 1,-2-1 0,8 2-290,1 4 0,2 2 1,2 4-1,0-6 38,0-4 1,2-2 0,2 1 32,1-1 1,6-5-1,-3-1 1,1-3 33,4-3 0,1-3 0,3-1 0,-1 0-88,1 0 1,-6-5 0,-2-2 0,0-3 137,0-2 1,-5-3-1,1-2 1,-3 1 84,-2-1 0,0 1 0,0-1 3,0 1 0,0 0 0,0-1 62,0 1 1,0-1 366,0 1-334,0 6-148,0 3 0,2 9-15,3 3 1,-3-1 0,4 7-58,-4 2 0,5 2 1,4-1-8,4-3 1,-4 2 0,0-7 0,0-1 56,-2 2 1,4-3 0,-6 5 0,0 0-59,1 0 0,4-5 0,-1 2-11,4-5 1,-4-1-1,0 0 1,-6 0 38,6 0 151,-7 0 206,3-7-53,-7 5 1,-1-11 0,-3 6 142,-2-2 1,1-2-1,5-5-269,0-1 1,0 1 0,0-1-1,0 1-104,0-1 0,5 1 1,3-1-1,1 1 17,4-1 0,-4 8 0,2 2-487,2-1 1,1 1-1,3-4 96,-1 6 0,1-3 1,-1 3-119,1 1 0,-8 4 0,-2 4 463,1 1 0,-7 8 0,5-2 0,-12 4 0,-3 1 0</inkml:trace>
  <inkml:trace contextRef="#ctx0" brushRef="#br0" timeOffset="4959">3693 759 7273,'7'-9'274,"-5"9"1,4 11-1,-4 5-66,-2 6 1,0-2 0,0 8 0,0-1-158,0-1 0,0 5 0,1-5 1,3-1-62,2-3 0,-1 2 1,-3-2-1,2-2-84,1-1 1,2-3 0,-1 1-208,5-1 0,-2-7 94,2-3 0,-5-4 1,5-4-11,1-4 0,1 3 0,0-7 1,-4 1 25,-1 0 0,2-2 0,-2-5 191,1-1 0,-5 6 0,1 0 0,-3-2 0,-2-1 0,0-3 0</inkml:trace>
  <inkml:trace contextRef="#ctx0" brushRef="#br0" timeOffset="6416">3594 973 7809,'19'-11'-283,"1"2"251,2 2 0,0-4 0,-4 3 0,2 1 98,2 0 1,2-4-1,-4 3 1,2 1-310,-2 0 0,-1-4 0,-3 5 1,0 3-44,1 1 1,-1 2 253,1 0 1,-6 2 0,-2 3 23,-2 6 0,4 4 1,-5 3-1,-1 2 52,3 2 1,-6 0-1,5-5 1,-2-1 49,1 1 0,-1-1 0,-3-1 0,2-2-79,1-2 0,1-6 15,-6 6 1,-6-9-22,1-2 0,-6-7 1,5-10-1,3 1-75,1-1 0,2 1 1,0-3-1,0-1 52,0-2 1,5 0-1,1 4 1,-1 0 44,3 1 0,-5-7 0,7 11 96,-3 1 1,6 1 92,-2 0 0,3 3-139,3 8 1,-1 8 0,-1 3 0,-4 3-6,-6 3 1,-1 1-1,0 2 1,1 2-18,-1-2 0,-2 4 1,0-2-45,3-2 0,2-1 1,6-5-1,-2-1-71,2-2 0,3-7 31,6 1 0,-3-3 1,3-4-1,-4-3-2,-1-6 0,-3 2 0,-1-2 1,-2 0 18,2 1 1,2-4-1,-1 3 1,-1-4 5,-2-1 0,-2-1 1,4 1-1,-4-1 84,-2 1 0,4-1 0,-5 1 167,-2-1 1,-3 1-178,-1-1 1,-5 6 0,-2 2 0,-1 0 128,1 0 1,0 5-257,1-1 0,-3 3 13,-8 2 1,6 0-1,2 2 1,0 3 11,0 6 0,5-2 0,-3 2 0,2 2-28,-1 2 0,1-4 0,5 0 0,0 2 40,0 1 1,0 3-1,1-1 1,3 1 7,2-1 1,5 1 0,-4-1 0,2 1-35,4-1 0,-4-1 1,2-4-1,2-4 26,1 0 1,8-5-1,0 2 1,0-6-1,2-3 0,-5-8 1,3 2-1,-4-4 13,-2-1 1,1-1 0,-3 1 0,-1 1 18,-2 4 0,-7-4 1,1 4-1,-3-3 20,-2-3 1,6 6 21,-1 0 50,1 8 0,-4-3 0,1 12 126,3 5 0,-1 3 1,-5 3-126,0-1 0,6 1 1,-1-1 72,-1 1 0,3-6-138,-1 0-12,-1-8 0,-5 3 0,0-12-153,0-5 0,0-3 1,0-3-1,-2 1 44,-3-1 0,3-1 1,-3-2-1,3-4-151,2-2 1,0 6 0,0-2 0,0 4 40,0 1 0,7 3 1,2 1-1,2 4 49,0 1 0,0 3 0,6 5 1,-1 0-12,1 0 1,-1 0 0,1 0-1,-1 0-43,1 0 0,-1 0 0,1 0 194,-1 0 0,0 0 0,1 0 0,-1 0 42,1 0 1,-6 0 0,0 0 0,0-2 202,-2-3 0,6 1 193,-4-7 1,-4 5 1190,-1-5-1323,-5 8 0,-2-5 1,-5 8-274,-5 0 1,2 0 0,-2 0-125,-2 0 0,4 0 0,0 2 0,0 2-359,-1 1 0,7 8-79,-3-2 1,4 4 371,2 1 1,0-5-1,2-1 1,4-3 13,5-3 0,3-1 0,3 1 122,-1 1 0,1 6 0,-1-5 0,-1-1 71,-4 3 1,2-5 0,-6 7 0,2-3 232,4-4 0,-4 7 0,2 1-50,2 3 0,-6-3 0,-1 0-16,-4 2 0,-2 2 64,0 1 1,-8-5 0,-3-2-1,-3 1-88,-3-1 1,1-6-1,-1 3 1,1-4-76,-1-2 1,1 0 0,-1 0-481,1 0 1,5 0 0,2-2 0,0-2 361,-1-1 0,7-8 0,-5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05:27.658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311 1055 8074,'-7'9'-247,"5"-3"1,-5-10-1,2-3 1,-3-2 312,-1-4 1,4 4-16,-6-2 1,5 0-1,-3-6 1,0 1-11,0-1 1,3-5 0,-3-1-1,0-3-52,0-3 0,3-3 0,-3-2 0,2-3-40,3-1 0,-3-1 0,-1 4 0,1-1-3,0-3 0,1 1 0,6 5 1,0 2 11,0 3 0,0-3 0,0 5 0,0-1 15,0-1 0,0 8 1,0-4-1,0 2 2,0 0 0,0 0 1,0 6-1,0 0-52,0-1 1,0 1-6,0-1 0,2 1 8,3-1 0,-3 6 48,4 0 0,-4 6 1,-2-6-9,0 0-33,0-6-19,0 8 4,0 2 42,-8 7 1,-1 0 47,-7 0 0,7 1 0,1 3 0,3 3 15,-1 3 0,1-5 0,3 6-14,-4 2 1,3 2-7,-8 1 1,5 1 16,-5-1 1,6 1 0,-4-1 103,1 1 0,3-6 49,5-1-4,-8-6-139,7 3 1,-5-12 0,10-2-1,1-3-23,-1-2 0,3-3 1,1-1-1,-1-1-22,0 1 1,4-1 0,-5 1 0,-1-1-27,3 1 0,-7 5 0,7 1-5,-1 3 0,2-4 25,8 6 1,-6-1 0,0 6-12,1 0 0,-2 2 1,1 2 27,1 1 0,1 2 1,0-1-1,-2 3 7,2 0 1,-4 6 0,0-4-1,0 4-1,1 1 0,-1 1 0,4-1 19,-2 1 1,-8-6 0,4-2-91,1-2 0,-5-1 69,8-6 0,-7 0 0,3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19:33.594"/>
    </inkml:context>
    <inkml:brush xml:id="br0">
      <inkml:brushProperty name="width" value="0.17143" units="cm"/>
      <inkml:brushProperty name="height" value="0.17143" units="cm"/>
      <inkml:brushProperty name="color" value="#333333"/>
    </inkml:brush>
  </inkml:definitions>
  <inkml:trace contextRef="#ctx0" brushRef="#br0">790 100 8221,'5'-22'-288,"1"0"1,-1 2-8,2 1 377,-5 10 0,4 2 90,-12 7 0,3 2 0,-7 3 0,-1 6 0,1 4-91,-3 1 0,-11 14 1,6 4-1,-6 5-35,-6 1 0,-1 6 0,-2 0 1,0 5-26,0 4 0,-5 7 0,-2 1 0,-1 6-21,1 8 1,-4-2 0,4 2 0,-1 0-25,1-2 0,2 6 1,5-6-1,2 0 14,3-4 1,-1 1 0,9-4 0,3-6 6,4-4 0,10 5 0,-3-3 0,6 2 6,6-1 1,10-4 0,12-6-1,3 0 93,2-1 1,13 1 0,5-11 0,6 1-61,5-1 1,6-3 0,3-10 0,2-7 10,8-7 0,5 0 1,2-8-1,4-1-35,-1-2 1,-41-3 0,1 0 0,46-5 0,0-3-91,0 0 1,2-6-1,-9 4 1,-2-1-129,-4 1 0,0-4 0,-12 4 0,-3-2 125,-1 2 1,-9-3 0,-4 3 0,-6-2 28,-5 2 1,2-4-1,-8 6 1,-3-2 59,-6 0 0,1 5 0,-7-3 1,1 0-6,0 0 1,-2 5 0,-7-3 0,-2 2-25,-2-1 0,-6 1 41,6 5 0,-7-2 27,1-4 0,-5 3-41,-5-8 0,1 7 1,-7-3-4,-2-1 1,4 6 0,0-5-1,0 2 2,0-1 1,-2-5-1,-6 6 1,1-1 85,-1-1 1,1 5 0,-1-5 0,1 1 33,-1 1 0,1-6 0,-1 5 0,1 1 74,-1-3 1,1 6 0,-1-3-23,1 3 1,-1-3 24,1-1-251,7 1 1,1 7 0,10 1 13,4 3 1,3 5-1,7-4 1,1 2 8,-1 4 1,6 0 0,2 0 0,0-4-4,0-2 0,3 4 0,-5-5 0,0-1-95,2 2 0,-6-5 0,4 4 0,-3-4 24,-3-2 1,-1 1 0,-2 3 127,-2 2 0,-8 1 1,3-2 2,-4 6 1,-2-1 0,0 1 62,0 1 0,-8 3 0,-3 1-28,-3 1 1,-3-1 0,1 1 0,-1-1-26,1 1 0,-6-1 0,-2 1 1,0-1-2,0 1 0,-3 5 1,5 0-1,0-2-132,-2-2 0,6-1 0,-3-1-1070,9 1 1162,4-8 0,8 6 0,0-6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06:12.208"/>
    </inkml:context>
    <inkml:brush xml:id="br0">
      <inkml:brushProperty name="width" value="0.05714" units="cm"/>
      <inkml:brushProperty name="height" value="0.05714" units="cm"/>
      <inkml:brushProperty name="color" value="#333333"/>
    </inkml:brush>
  </inkml:definitions>
  <inkml:trace contextRef="#ctx0" brushRef="#br0">17 825 18616,'-9'0'-1099,"2"-2"0,7-4 770,0-5 1,2 2 518,3-2 1,4 0-1,8-5 1,-1-1 0,1 1 151,-1-1 1,6 1-1,2-3 1,2-1-206,3-2 0,2-1 1,4 2-1,2-1-318,1 2 1,6-4 0,-4 1-1,1-1 21,-1 0 1,-2 2 0,-5 6 0,-2-1 89,-3 1 0,1 1 1,-7 2-1,-2 4 62,-1 2 0,-8-1 1,0 5 304,1-3 0,1-1 0,0 3 1,-2-1-287,2 1 0,-4 0 0,2 1-92,2-3 1,-4 1 160,2 5-55,-7-8 0,1 7-563,-10-5 1,1 4 337,-7 2 1,6 0-69,-6 0 0,5 0 158,-5 0 0,6 0 1,-5-2-98,3-3 1,0 3 125,1-3 1,-1 1 0,-6 0 221,2-1-432,7-1 535,-10 6 232,12 0-411,-5 0 1,8 0-85,5 0 0,3 0 0,8 0 257,-1 0 0,1 2-191,-1 4 1,1-5-88,-1 5 0,-7-2 0,-1-1-48,-1 3 0,-5 7 81,3-2 1,-5 1 0,-3 1-108,-3-2 0,-1 0 1,3 6-90,-1-1 0,-6 1 69,5-1 1,-5-5-47,6 0-474,-1-7 0,6 1 514,0-10 1,0-4 0,0-8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3:16.792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17 1 7654,'-9'2'371,"4"5"-203,3 9 1,7 3 0,3 8 0,-1 2-42,0 3 1,6 1 0,-4 1 169,0 5-209,6 3 1,-8 6 0,6-3-178,-2-1 0,0-5 59,6 5 0,-1-8 0,1 3 28,-1-4 0,6-2 1,2 0-1,0-2-34,0-4 0,5 3 0,-2-7 0,4 1 60,2 0 0,0-2 1,0-6-1,0-1-142,0-4 0,-2 2 0,-1-8 0,-5 1-92,-1 1 1,6-5-1,-5 4 1,1-5 100,-4-1 0,-4 0 0,-1 0 0,-1 0-155,1 0 1,-1 0 97,1 0 0,-8-1 345,-4-5 1,-3 2-241,-2-7 55,0 8-14,0-12 0,-2 13 148,-3-3 7,-4-4 1,-8 1-69,1-3 1,5 4 0,1 5 0,1-2 228,0-1 1,4-1-53,-6 6 0,5-5-11,-5-1 0,6-1 123,-6 2 65,0 3-12,1-6-436,3 8 40,7 0 1,2 0 0,3 2 23,6 4 1,-1-3-1,1 8-38,1 2 0,1-4 1,0 1-1,-4-1 0,-1 0 1,4-5-1,-2 3 1,1-2-248,0 1 0,-6-1 0,4-3-6,-1 4 107,-3-4 89,-5 12 1,0-10 0,-2 5 87,-3-2 0,1 4 0,-5-3 1,0-1 1,0 0 0,3 1 0,-5-3 25,-2 6 0,4-4 0,0 1 0,0-3 23,0 1 1,3 5 0,-3-4-64,2 2 0,-6 2-537,2 6-446,3-8 966,1 6 0,7-21 0,0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1:43.69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50 347 7653,'0'-9'95,"0"1"1,0 10-1,0 4 1,0 7-1,0 7-74,0 7 1,0 4-1,0 4 1,-2 2 73,-4 1 1,5 6 0,-5-5 0,4-3-95,2-1 0,0-4 1,0-3-1,0-6 6,0-4 1,0-1 56,0-1 0,0-9-224,0-7 0,0-7 1,-2-11-1,-1-4 71,-3-6 1,1 3 0,5-3-1,0-1 26,0-2 1,-2-2 0,-2 0-1,-1 0 34,1 0 0,2-6 0,2 1 0,0 3 64,0 6 1,0-2 0,0 5 0,0 0 136,0 4 0,0 4-21,0 2 1,6 10 0,-1 10-71,-1 10 1,0 8 0,-1 0-1,5 6 13,1 3 1,0 7-1,4 3 1,-2-1-39,2 0 1,1 4 0,1-5 0,-2-3-18,-2-1 0,0-2 1,5-2-1,1-3-21,-1-6 1,-1-4 0,-2-3 0,-2-2-84,1-2 0,-2-8 0,1 1 61,1-8 1,1-10 0,-2-10 0,-4 0 9,1 0 1,-5-11 0,7 2 0,-3-3 3,-3-5 0,-3 5 0,-1-6 0,0 1-135,0 5 1,0-3 0,-1 4 0,-3 6-183,-2 4 0,1-3-207,5 6 1,-6 6-693,1 5 1206,-1 7 0,5 2 0,-5 8 0,4 14 0,-5-2 0</inkml:trace>
  <inkml:trace contextRef="#ctx0" brushRef="#br0" timeOffset="617">412 578 7653,'10'7'-85,"-5"4"0,-1 2 1,-1 0 133,3-2 1,7-2-1,-2 2 130,3-6 0,3-3 1,-1-2-203,1 0 0,-1-7 1,1-2-1,-1-2 31,1 0 0,-6 0 0,-2-6 1,0 1 68,0-1 0,-5 1 0,1-1 27,-3 1 0,-2-1 0,-2 3 6,-3 3 1,-2 2-1,-6 5-99,2-2 1,0 1-1,-6 7-44,1 3 0,-1 4 0,3 8 0,1-1-16,2 1 1,7-1-1,-3 1 1,1-1 24,1 1 1,-1 5 0,6 2-1,0-1 2,0 1 0,0 4 0,2-6 1,4 0-31,5 1 1,3-6 0,3 1 0,-1-7-47,1-3 1,5 3 0,2-6 0,1-1 7,4-2 1,-3-8 0,2-1 0,-1-2-10,-1-4 1,-2-2-1,-8-1 1,1-1 47,-1 1 0,0-1 0,-1 1 0,-4-3 86,-5-3 0,1 4 0,-2-6 0,-1 2-33,-2 0 1,-2 0 0,0 6 0,0-1 500,0 1 0,0-1-116,0 1 0,-2 1-197,-3 4 0,-5 4-133,-6 7 0,-1 2 0,3 3 1,1 4-69,2 1 0,6 4 1,-5-1-1,3 5-77,3 4 0,-3 2 1,2-4-1,1 4 1,2 2 1,2-6 0,2 4 0,3-1 66,6 5 1,4-4 0,2-2-1,-1-4-13,0-1 1,6-3 0,2-1 0,0-4-45,0-1 1,3-3 0,-5-5-1,0-2-290,2-3 1,-6-4 0,4-8 0,-3 1 366,-3-1 0,-1-5 0,-4 0 0,4-7 0,-6 3 0</inkml:trace>
  <inkml:trace contextRef="#ctx0" brushRef="#br0" timeOffset="983">1616 1 6106,'0'16'118,"-6"-5"0,1 2 0,1 4 127,2 3 0,2 9 0,0-1 0,-2 1-253,-3-2 1,3 8-1,-3-4 1,3 0 18,2 1 1,0 0 0,-2-8 0,-2 0-49,-1 0 1,-1 3-1,6-5-262,0-1 1,0-3 0,2-4 298,4-3 0,-5 4 0,14-6 0,-6 8 0</inkml:trace>
  <inkml:trace contextRef="#ctx0" brushRef="#br0" timeOffset="1154">1550 726 7720,'0'11'856,"0"0"-876,0-7 1,2 3-393,3-7 412,4-7 0,8-2 0,-1-8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48.136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1 253 7920,'1'-7'35,"2"1"1,-2 3-1,1 6 1,-1 4-1,-1 2 147,0 2 0,0 4 1,0-1-201,0 2 1,1 4 0,1 0-1,1-2 65,-1 0 0,0-1 0,0 0 0,0 0-121,0 0 0,2-3 1,0-1-1,0-1 44,-1-2 0,1-1 0,-2-3 0,2-1-7,0-1 0,-1-2 45,3-2 0,-3-3 0,1-3 0,0-1-9,-2-2 1,-1 1 0,0-2 0,1-1 1,0-3 1,1-1 0,-3 0 0,1 1 20,2-1 1,-2 2 0,2 0-1,-2 1 203,-1 1 0,2-1 104,1 1-266,0 3 0,-3 6 1,0 4-1,0 4-94,0 2 1,3 3-1,0 1 1,0 0 37,0 0 1,-1 3 0,4-2-1,-1 1-7,0 1 0,2-5 0,-4 1 0,2-2-109,2 0 1,0-2 0,2-1-23,-1-3 0,0-2 111,1-1 1,-1-8 0,0-2-2,-3-2 1,-1-4 0,-3 2-1,1-1-34,1 1 0,0-2 1,-3 2-1,-1-2-2,-2-1 1,2 1 0,-3 2 0,1 3-84,0 1 473,1 2-318,-2 3 1,3 5 0,-1 5-59,4 0 0,0 1 0,3-2 0,2 0-41,1-1 1,0 0 0,0-3 0,2 0 9,1 0 1,-2 0 0,4 0 0,-2 0 75,0 0 1,0-3 0,-2 1 0,-2-1 132,-1-1 1,1 2 0,-1-3 71,1-2 1,-1 2 0,-1 0-63,-2-2 1,3 0-1,-3-2 98,-1 1 1,-1-1 0,-1 1-36,0 0 0,-3 2 0,-1 1-160,-1 2 0,0 0 0,-4 3-59,1 0 0,0 3 1,2 3-1,0 2 28,0 0 0,1 3 0,0 1 1,1 2-206,-1 1 0,2 0 0,-1 2 0,0 0 55,2 0 0,1 0 0,1 0 0,1-1 58,2-2 1,0 2-1,4-3 1,-1 0 16,0-2 0,4-2 0,3-1 0,-1-2-22,0 0 1,2-4-1,-2 1 1,1-3-42,2-3 0,0-2 0,0-4 0,-2-1 22,0-2 1,-2-2 0,-3 2 0,1-1 10,-1-2 0,1-1 0,-2-2 0,0 0 37,-2-2 1,-2-1 0,2 3-1,-2-2 108,-1 1 0,2 0 0,-1 1 0,-1 2 146,-1 0 1,-1 4 0,0 1 497,0 1-175,0 2-478,0 3 1,0 5 0,0 7 0,0 2-103,0 2 0,-1 4 1,-1 0-1,-1 3 17,1 2 1,1 2 0,1-2 0,0-1 20,0 2 1,0-3 0,1 2 0,1-3-22,1 0 1,3-1 0,-1-2 0,1-3-195,-1-1 0,1-3 0,2 0 0,1-3 73,-1 0 0,1-1 0,-1-4 55,1-2 0,-1 0 1,0-4-1,0 1 6,-2 0 0,1-3 0,-1-1 1,1-1 73,2 1 0,-4-3 1,0 1-1,0-1 119,-1-2 0,1-1 1,1-1-1,-3 1-13,1 2 1,-3-1-1,3 4 1,-2 1 813,1 0-267,0 2-512,-3 3 0,-1 3 0,-1 4 1,-1 4-97,2 1 0,-3 5 1,1 0-1,0 1-1,0 2 1,2 1 0,-2 2 0,2-1-51,1 0 0,0 2 0,1-6 0,1 1-167,0 0 1,5-3-1,0 0 51,3-2 0,2-3 0,2-2 0,-2 0-14,0-2 1,-2-5 0,1-2 0,-1-3 100,2 0 0,-3-1 1,2 0-1,-1-1 11,-2-2 0,0-3 0,1 1 0,-2-2 36,-1 0 1,1-1 0,-2 0 0,1 1 72,-1 2 0,-2-1 1,2 4 340,-1 0 1,-1 3-136,0 2 1,-1 3 0,3 4-117,-2 1 0,0 3 0,-3 3 0,0 1-92,0-1 1,0 4-1,0 3 1,0 0-75,0 2 1,0 0 0,0 0-1,0 0-52,0 0 1,0-3-1,0 0 1,0 0-85,0-1 0,0-1 0,-1-3 6,-1-1 1,-3 0-56,-4-3 1,1-1 177,0-4 1,3-4-1,2-1 1,2-3-1,1-1 28,0-3 1,0 3-1,0-2 1,1 1-6,2 2 1,2 0-1,6 0 120,0 2 1,0 3 0,-1 3 0,0 0 6,1 0 0,3 0 0,-2 0 1,1 0-41,-1 0 1,-1 0-1,-2 0-166,3 0 0,-3 0 1,2 0-1,-1-1-689,-2-2 1,-1-2 0,-1-3 765,-3-1 0,2-3 0,-1-1 0</inkml:trace>
  <inkml:trace contextRef="#ctx0" brushRef="#br0" timeOffset="191">827 9 6718,'-8'-9'0</inkml:trace>
  <inkml:trace contextRef="#ctx0" brushRef="#br0" timeOffset="2527">1240 270 7628,'0'-13'0,"0"2"-544,0 1 1,1 2 1433,2 0 1,-2 2-511,1 0 0,-1 6 0,-1 2-357,0 6 0,0 3 1,0 0-1,0 3-56,0 2 1,0 4-1,0-1 1,0 0-60,0-1 0,0-1 0,0-1 0,0-1-7,0-1 1,0-4-1,1 1 1,1-1 115,1-2 1,4-3-1,-2-2 59,3-2 0,0-1 0,0-1 0,-2-2 21,0-3 0,-3-1 0,2-2 0,1 1-14,-1-1 0,-2-2 1,-2-1-1,1 0-59,1 0 0,0 0 0,-3 4 96,0 0-167,0 3 1,0 3-1,0 7 19,0 3 1,1 5-1,1-1 1,0 1-11,0-1 0,0 2 0,1-3 0,2-1-32,-1 0 1,4-5 0,-2 0 0,4-1 52,1-2 0,0-1 0,-2-1 1,-1-1 55,0-2 0,-2 1 0,0-4 0,0 0-13,2-2 0,-3-1 1,0-1-1,-1-3-5,-2 0 1,-1-1 0,-1-3-1,0-2-113,0-1 0,0-2 0,0 1 1,0 0 77,0 1 0,-4 3 0,-2 4 0,0 1 36,0 1 0,-1 3 0,1 2-157,-2 4 0,3 1-65,-1 1 0,4 3 0,-1 3 0,3 1-81,3 2 1,2-1 0,4 1 0,3-1 32,2 1 0,1 0 0,1 1 0,-1 1 248,0 0 0,4-3 0,-4-1 0,0-3 0,1 0 0,0-1 0,0-3 0,-1 0-47,-1 0 1,-1 0-1,1 0 1,-3-1 231,-1-2 1,-2 0 0,1-4 0,-2 1 111,-1 0 1,0 1-1,-3-1 131,-1 0 1,-1-2-1,-1 0 99,0 0 1,-1-1-341,-2 1 1,1 3 0,-3 2-182,-2 2 1,2 1 0,0 0 0,-2 1 79,0 2 1,-2 2 0,1 3-1,-1 1-254,1-1 1,-3 4-1,0 1 1,0 1-107,2 0 1,3 0-1,1 1 1,-1 0 155,1 0 1,2 3-1,2-4 1,-1 2-44,-1 1 1,0 0-1,3-1 1,1-2 47,2-3 1,2-2-1,3 0 1,0-2 124,1-1 1,2-2-1,1-5 1,1-2 3,2-3 1,-2-4 0,-1-1-1,-1 0-3,0-2 0,-2 3 1,-4-4-1,1 0 7,-1 1 0,1-3 1,-3 2-1,-1-1 9,-1 1 0,-1-4 0,1 3 0,1 1 106,0 1 1,1-1-1,-3 3 124,0 0 404,0 2-547,0 4 1,-3 3-1,1 4-150,0 4 1,1 1 0,1 3-1,-1 0 28,-2 1 0,2 4 1,-2-1-1,2 1-155,1-1 1,0 2 0,0-2 0,0 1 94,0-1 0,3 1 0,1-2 0,1-1-113,1 0 0,2-4 1,1-3-1,1 0-3,1-1 1,4-2 0,-3 1 0,0-2-9,0-1 1,3-4 0,-2 0 0,1-2 189,0 0 0,-3 1 0,1-4 0,-1 1 0,0-1 0,0-2 0,-2 0 0,-1 0 0,1-1 0,-1 1 0,0-2 0,-2 0 9,0 0 1,-3-1 0,1-2-1,1 1 199,0 1 1,-3 1 0,0-1 0,-1 3 205,-1 1 0,0 2 1,0-1-63,0 1 0,0 2 0,-1 2 0,-1-1-83,0 0 0,-5 3 0,2 0-248,-3 1 0,2 1 1,1 0-1,-2 1-90,0 1 1,-2 3 0,0 4-1,0 3 26,0 2 0,-3 2 0,5 0 0,1 1-214,-2 0 1,4-1-1,-1 0 1,1 0-36,2 2 1,1-2-1,1-2 1,0 0 157,0-1 0,3-1 0,1-4 0,1 1 30,1-1 0,2-2 0,0-1 1,1-2 75,-1-1 0,3-1 0,0-2 0,0-2 105,-2-2 0,-1-3 0,-2 0 1,0-1-29,0 1 0,-1 0 0,0-1 1,-2 0 49,-1-2 1,-1 0-1,-1-3 1,0 0-35,0 1 0,0-2 0,1 3 0,1 0 238,1 0 0,0 0 1,-3 4-33,0-1 1,0 4-194,0-1 1,0 5 0,-1 1-62,-2 5 0,2 5 0,-2 1 1,2 1-106,1 0 0,0-2 0,0 4 0,0 1-116,0 1 1,0-2 0,0-1 0,1-1 74,2-1 1,1 1-1,2-1 1,0-1 75,1-4 0,0-1 0,2-3 0,2 0 2,0 0 0,1-2 1,-2-2-1,2-4 73,-2-2 1,-1 0 0,0 0 0,-2-2 37,-1-1 0,1 2 0,-2-3 0,0 3 157,-2 1 1,-2-1 53,2 1 1,-2 4-126,2 4 0,-2 5 0,-1 5-114,0 1 0,0 0 1,0-2-1,-1-2-5,-2-1 1,2 1 0,-2-1 31,2 2 1,1-4-1,-2 0 16,-1 0 1,-1-4 0,2 0 22,-1-5 0,1-2 0,2-2 0,0 0-46,0-2 0,0 0 0,0-3 0,0-1-36,0-1 1,1-3 0,0-2-1,3-1-95,1-1 1,0 5-1,4 2 1,-1 3-2,1 3 1,-1 1-1,1 1 1,-1 2-68,0 4 0,1 1 0,-1 1 0,0 1-178,-3 1 1,3 2-1,-2 3 1,0-2-174,0 2 1,1-2 0,-1-1 497,1 0 0,2 3 0,-1-3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1.916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135 68 7682,'-1'-8'-183,"-1"2"363,-1 0 1,1 0 0,1-2-13,-2-1 0,2 4 0,-3 0-82,0 1 1,3-1 0,-5 2-87,-1 1 1,3 1 0,-2 2 0,0 1-20,-2 1 1,0 3 0,-1 1-1,1 3 0,-1 4 0,1-1 1,-1 1-1,1 1-65,0 1 0,3 1 0,2 0 1,2 0 24,1 0 1,0-1 0,0-1-1,0-2 50,0-1 0,4-1 0,2-2 0,2-1 31,3 0 0,-1-3 0,1-2 0,-1-2 48,1-1 1,-1-1 0,1-2 0,-1-2-61,2-3 0,-6-3 1,2-1-1,-1-1-47,-2 1 1,-1-5 0,-2 2 0,1 0 49,-1 0 1,-1-1 0,-2-1 0,-1 1-126,-1 2 0,-3-1 1,1 4-1,-1 0-25,1 2 0,2 3 0,-3 2-483,0 0 1,-2 1 619,0 3 0,3 1 0,2 2 0,2 2 0,1 3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2.443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0 8 7524,'0'9'102,"0"-1"1,0 4 0,0 3 0,0 0 79,0 2 0,0 3 0,0 0 0,0-2-5,0 0 0,0 2 1,0-1-1,0-1-72,0-3 1,0 0-1,0-4 1,0 0-124,0-2 35,0 0 0,0-6-212,0-3 1,0-4-1,0-7 1,0-1 37,0-1 1,3 0 0,0-3 0,-1 1 43,-2 0 1,0-6 0,0 4-1,1-3 19,2-1 0,-1 2 0,3 3 1,-1 1 54,1 1 1,-2 3 0,2 0 0,-1 3 78,1 2 1,1 0 0,2 3 0,0 1 1,-2 1 0,0 1-5,0 0 1,1 4-1,-1 2 1,-1 4-18,-1 1 0,1 4 0,-2-1 1,0 2 32,1 1 0,-3 2 0,2 1 0,-2-1-23,2-1 1,-2 0 0,3 0-1,-1-2-59,0 0 1,0-1 0,-1-1-1,1-3-172,-1-1 1,3-2-172,0 0 0,3-3 0,0-3 372,0-4 0,1-3 0,-1-3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2.984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18 42 7757,'-3'-4'0,"0"4"0,1 5 80,1 3 0,-2 0 0,1 2 0,0 3-17,1 4 1,1 2-1,0-2 1,0 1-10,0 1 1,0-1 0,0 2 0,0-2 24,0-2 0,1-2 0,1-2 0,1-1 19,2 0 1,1-2-1,2-5-166,0 0 1,1-1 0,-1-4-1,1-1 80,-1-1 0,-2-6 0,-1 0 0,1-1 67,-1-2 0,-1 2 1,-2-4-1,1-1-16,-1-1 1,0 0-1,0 1 1,1 2 33,-2 1 1,0-3 113,-1 4 1,0 5-160,0 6 0,0 3 0,0 7 0,0 1-67,0 3 0,0 1 0,0 1 1,0-1 27,0 0 1,3 2 0,1-5-1,0 0-204,-1 0 0,4-1 0,-1-5 0,1-1 102,1-1 0,1-2 0,-1-2 0,1 0 67,-1 0 1,1-2 0,-1-2 0,0-1-3,-3-1 0,0-5 0,-3-1 0,1 0 39,-2 0 1,3-3 0,-1 0-1,-1-3-62,-1-2 1,-2-2-1,-1 2 1,-2 2-50,0 0 1,1 1 0,-3 1-1,1 2 8,0 3 0,0 1 0,3 2 1,-1 0-118,-2 3 0,2 1-204,-3 4 173,5 0 1,-2 0 0,6 1 235,2 2 0,6 5 0,3 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4.36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127 93 7736,'3'-5'113,"-1"-1"0,1 1 0,-3-4 361,0 1 0,0 2 1,-1 1-210,-2 2 0,2 0 0,-5 3-215,-1 0 1,3 0-1,-2 0 1,0 1-1,-2 2 1,0 3 73,-1 4 0,0 0-212,-2 1 1,1 2 0,0 1-1,2 2-177,3 1 0,0 0 0,-1 0 0,1 0 65,1-1 0,1 1 1,3-1-1,1-2 26,2-2 1,2-3 0,3-1 0,1 0 101,-1-3 1,3-1 0,1-4 0,-2 0 134,-1 0 0,1-4 0,-1-1 0,0-3 33,-1 0 1,-2-1 0,2 1 0,-3 0-14,-2-1 1,1-2-1,0-1 1,0-1-9,-1-2 1,0-1-1,-3-1 1,0 1 78,0 2 1,0-4 0,0 4 0,0 2 623,0 2-84,0 1-572,0 4 0,0 5 0,0 6 0,0 2-212,0 0 0,-3 3 1,0 1-1,2 2 20,0 1 1,1 0 0,0 2-1,0-1-5,0-2 0,1 4 0,0-3 0,3-1-39,1-1 1,1-2 0,2-3 0,1-2-170,3 0 1,-2-4 0,3 1 0,0-2-258,0-1 0,-2-1 0,3-2 0,-2-3 302,-2-1 1,2-2-1,-1 1 1,0 0 237,-2-1 0,0-2 0,-1-1 0,0 0 1,1-1 0,-2-2 1,0 2-1,-2-1 138,2 0 1,0 4 0,-1-2 178,0 0 1,-2 2-1,2-1 1,-3 2 191,-2 0 1,-1 4-1,0-1 122,0-1 1,-3 0-441,0-2 0,-2 4 1,1 0-233,-1 1 0,2 2 0,-2 2-118,-2 0 1,-1 0 0,-3 1 116,0 1 1,0 3 0,3 4-1,-1 3-143,1 2 1,-1-1-1,1 1 1,0 1-54,3 1 1,-2 1 0,3 0 0,1 2 27,-1 1 1,1-1-1,3-3 1,0-1 59,0-1 0,4-3 0,1 0 1,3-2 58,0 0 0,4-5 0,0-1 1,0-2 28,0-1 1,0 0 0,-1-1 0,0-2 102,-1-2 1,0-3 0,-2-1 0,-1-1 24,-1-2 1,1 1 0,-4 2 0,1-2 25,0-3 1,-1 0-1,-3 0 1,0 0 164,0 1 0,0 0 1,0 3 268,0-1 0,0-1-134,0 4 1,0 2 95,0 1-760,0 3 195,0-2 1,0 11 0,0 2-18,0 3 0,0 1 1,0 2-1,0-1 22,0 1 1,0 1 0,0 1 0,0-1-60,0-2 1,3 1 0,3-4 0,2-1-114,0-4 0,3 1 0,1-5 0,1 0-88,-1-1 1,0-1 0,-2-1 0,1-1 330,0-4 0,-2-2 0,0 0 0,-1 0 0,0-1 0,1 0 0,-2-2 0,0 0 0,-2 1 0,-3-3 0,2 0 0,-1-1-56,0 0 0,0 1 1,-3-2-1,0 4 145,0 2 0,2 0 677,1 1 0,0 4-454,-3 4 1,-1 4 0,-1 4 0,-1 1-171,1-1 0,2 4 0,0 2 0,-1-1-47,-2-2 0,2 1 0,-2 0-42,2 1 1,0-2-1,-1 0 1,-1-2 0,2 0-162,0-1 0,1-2-383,0-1 445,0-3 0,0-5 0,1-5 18,1-1 0,-1-4 0,2 1 1,-2-1 46,-1-2 0,1-4 0,1-1 0,1-1 66,-1 1 0,1-2 0,1 4 1,0 3 75,0 2 0,1 2 0,-1 4 0,1 0-119,1 1 1,-1 4 0,0 0-1,2 1-277,1 1 1,0 0 0,0 0 0,2 0-306,1 0 1,-1 0 0,3 0 0,0 1 539,-3 1 0,3-1 0,0 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5.113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135 43 7665,'0'-9'346,"-1"1"-46,-2 0 1,2 2-1,-2 1-148,-1 2 1,-1 0 0,-3 3-121,-1 0 1,1 0 0,-1 0 0,1 0-209,0 0 1,-1 0 0,1 1 0,-1 1-216,1 0 1,-1 5 0,1-1 130,0 1 0,3 1 1,2 1 45,2-1 1,1 1-1,1-2 158,2-1 0,2 1 1,3-2-1,0 1 213,1-1 1,-1 1-1,1 1 1,-1 0-32,1-1 1,-1-1 0,0 5 0,1-1-42,-1-1 0,0 3 0,-2-6 0,0 3 15,0 0 1,-1 1-1,0-1 196,-1 0 0,-1 1-89,0-1 0,-2 1 0,1-1-64,-4 1 0,0-4 1,-3 0-1,-2 0-103,0-1 1,-2-2 0,1 1 0,-1-2-21,1-1 0,-3 0 0,-1 0 1,3-1-297,2-2 1,0-2-1,2-3 1,0 0-41,-1-1 1,4 1 0,-1-1 0,2 1 13,1-1 0,0 1 0,1 0 0,2 0 302,3 2 0,1-1 0,2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6.34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85 198 7732,'0'-5'0,"0"-1"0,-1 3 123,-2-2 1,1 3 0,-3-1-1,-2 3-46,0 3 0,-1-1 0,2 3 0,0 3-135,-1 2 1,1 0 0,0 3-1,3 1-3,-1-1 1,3-2-1,-3 3 1,1 1 5,0 1 1,1-2 0,2-1 0,1 0-107,1 0 1,3-2 0,4-1-1,0-3 25,2-1 1,2-4-1,5 1 1,1-3 26,0-3 1,1-2 0,-3-4 0,-1-2 27,-2 0 1,1-4 0,-4 2 0,-1-1 65,-4 0 1,1 0 0,-4-4 0,1-1 6,0 0 1,-1-2 0,-3 2 0,1-1 168,1-2 1,-1 4 0,2-3 0,-2 2 112,-1 2 0,0-1 1,0 5-1,1-1 56,2 3 1,-2 2 212,2 0 1,-2 6-417,-1 3 0,0 6 0,0 6 0,0 2-112,0 1 0,-3 3 0,0 3 0,1 0 55,1 3 0,-2 0 0,1 1 1,0 1 18,1-1 1,1-1 0,0 0-1,-1-3-49,-2 0 1,2-2 0,-2-4-269,2-1 56,1-4 0,0-3 1,1-7 68,2-8 1,-1-1 0,3-5 0,-1-1 4,1-1 0,-2-1 0,2 0 0,2 0-7,0 0 1,2 0 0,-1 1 0,0 0 19,-3 2 1,3 1 0,-3 5 0,3 1 90,0 1 0,0 1 0,-2 3 96,0 0 1,-3 0 0,2 4-41,-2 4 1,0 2 0,-3 1 0,0 1-50,0 1 0,0 4 0,0 0 0,0 0-5,0 2 1,0-1 0,0-1 0,1-1-106,2 1 0,-1-3 1,3 0-1,2-3-105,0-1 1,2 0 0,-1-2-1,1-4-13,-1-1 0,1-1 0,-1-1 152,0-1 1,1-3 0,-1-4 0,1 1 57,-1 0 1,-2-4 0,-1 0 0,2 0 114,0 0 0,-1-3 1,-1 1-1,-1-2 177,1-1 0,-3 3 0,1 1 0,-1 2 335,0 3-385,-1 0 1,2 7 0,-5-1-1,0 4-163,0 3 0,-2 6 1,0 1-1,0 0-141,1 0 0,0 2 0,3-2 1,0 1-56,0-1 1,0 2-1,1-2 1,1 0-18,0 0 0,5 0 0,-1-5 0,1 0-132,2-2 0,-1-3 0,1 1 0,2-2 116,0-1 1,4-1 0,-2-1 0,0-2 151,-2 0 0,2-6 0,-2-3-74,-1 0 1,-2-2-1,-1 3 1,-2 0 308,-2 0 1,0-3 0,-3 3-1,0 0 195,0 0 1,0 1-1,0 2 168,0 1 1,0 2-337,0 1 0,0 4 0,-1 0-120,-1 3 1,1 4 0,-3 1 0,1 3-149,0 4 1,-1 2-1,3 1 1,-2 1 56,1 1 1,1-1-1,1 3 1,0-2 8,0 1 1,0 3 0,0-4-1,0 0-76,0-1 1,0 0-1,0 1 21,0 0 0,0-3 0,0 4 0,-1-2 1,-1 1-222,-1 1 0,1 2 0,1-1 0,-2-1-103,-3 1 0,-1-1 0,-2-4 1,1-2 122,-1-3 1,0 0-1,-1-2 1,-1-2-91,0-2 1,-1-3 0,1-2 0,0 0-61,2 0 0,2 0 1,0-4-1,2-4-30,2-2 1,0-8 378,3 1 0,0-5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6.716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17 26 6342,'-6'0'1085,"2"-1"-52,0-2-1466,1 2 0,7-3 143,1 4 0,0 0 0,0-1-469,-1-1 759,-2 1 0,2-7 0,1 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6.86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0 17 7048,'6'0'359,"0"0"1,-1-1-360,4-1 0,-1-3 0,0-3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5:38.13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33 33 7244,'-16'0'384,"7"0"-220,1 0 0,21 0 0,4 0-124,1 0 1,8 2 0,1 2 0,6 1-9,5-1 0,5-2 0,8-2 1,2 0 47,2 0 1,9 0 0,2 0 0,9 0 22,6 0 1,7 0 0,1 0 0,1 0-29,0 0 1,9 0 0,0 0 0,-48 0 0,0 0-51,3 0 0,0 0 0,4 0 0,0 0 0,-3 0 0,0 0 0,0 0 0,-1 0-5,-1 0 0,-1 0 0,5 0 0,1 0 0,-4 0 0,0 0 0,2 0 0,0 0 16,1 0 0,0 0 0,-3 0 0,0 0 0,41 0 0,-3 0-104,-3 0 0,-6 0 0,-8 0 0,-2 0 5,-3 0 1,-4-2 0,-6-2 0,-5-1-93,-4 1 1,-3 2-1,-4 2 1,-6-1-406,-3-5 0,-9 4 0,-4-3-832,-4 3 1392,-1 2 0,-8-7 0,-2-2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7.705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9 84 7358,'0'-9'0,"0"1"-156,0-1 0,3 1 510,-1-1 1,2 5-5,-1 1 0,-2 3 1,2 4-180,-2 4 1,-1 1-1,-1 6 1,-1 0-14,-1 0 1,-1 5 0,2 0 0,-1-1-76,-2-2 0,3 0 1,-1-1-1,2-2-150,1-3 0,0-1-92,0-2 0,0-4-45,0-4 1,0-5-1,0-5 1,0-2 42,0-1 1,0 0-1,1-2 1,1 0-90,1 1 1,3-2 0,-3-1 0,2 0 155,2 0 0,-1 1 1,1 2-1,-2 3 112,2 1 0,0 2 0,2 0 0,-1 0-47,1 2 1,-2 2-1,0 2 1,-2-1 131,2 1 0,-3 2 0,-2 3 0,0 3 92,1 1 1,-2 3-1,2 0-76,-2 1 0,-1 0 0,0-1 1,0 0-57,0 1 1,0 4 0,0-1 0,0 1 5,0-1 0,0 1 0,1-3 0,1 1-76,0-1 1,2 2 0,-2-3-76,1-1 0,3-1 0,0-4 0,1-2-201,2-2 0,-4-1 1,1 0-1,1 0 86,0 0 0,2-1 0,-1-2 0,0-1-230,1-1 1,-4-4 426,1 3 0,0-7 0,2 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8.562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18 8 6492,'8'-5'361,"-3"3"0,-2 4-146,-2 4 1,-1 2 0,0 4 0,-1 2-319,-2 2 0,1 3 0,-3 2 0,1 0 162,-1 3 0,2-3 0,-2 2 0,2-1-8,1 0 0,1-2 1,1-3-1,0 0-24,0 0 0,1-3 0,2-2 1,1-1-130,1-4 1,2-1-1,-1-1-144,2-2 0,-3-2 1,1-1 176,0 0 1,2-4 0,0-1 0,0-3 53,-3 0 0,3-1 0,-2 0 0,0-2 1,0-3 1,1-2 0,-2-1 0,0 1 376,1 2 1,-3-1-1,2 4 1,-2 0 756,-1 2-811,-1 1 1,-1 4-166,0 4 0,0 4 0,0 5 1,-1 1-251,-2 1 1,2 4 0,-1-3 0,1 0-79,1 0 1,0 3 0,0-1 0,0 1 12,0-1 1,3 2 0,0-3 0,1 1-35,0 0 1,2-3-1,0 0 1,2-3 66,4-2 1,-2-2 0,3-4 0,-1 0-59,-1 0 0,1-4 0,-1-2 0,-1-1 87,0-2 0,-3 1 1,0-1-1,-3-2 271,0 0 1,-1-4 0,-3 2 0,0-1 158,0 0 1,0 1-1,0-2 1,0 2-27,0 0 1,1-1 0,1 3 282,0 1-61,1 0-453,-3 6 0,0 1 0,0 6 0,0 2 0,0 3 1,-3 0 0,1 2 0,0 1-22,1 3 1,-2 2-1,0 2 1,1 0-127,1 2 1,1 3 0,-2-3 0,-1 1 73,1-1 0,0 4 0,0-3 0,-1 2 7,2-1 0,0 0 1,1 1-1,-1 0-11,-2 0 0,2-1 0,-2 0 0,1 1-142,-1-2 1,2 3 0,-2-2 0,-1 0-66,-2-3 0,-1-1 0,-2-2 0,1-2 74,0-3 1,-4-4 0,1-3 0,1 0 3,0-2 0,2-2 1,0-3-1,0-3 83,2-5 0,0 1 0,3-4 0,1-2-154,1-3 1,1 1-1,0-6 1,0-1 212,0-2 0,8-5 0,1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8.965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13 17 7353,'-6'0'-27,"0"0"0,5 0-408,1 0 0,1-3 184,5 1 0,0-1 251,2 3 0,-3-4 0,2 3 0,-2-3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9.157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17 6897,'4'0'210,"1"0"1,-3-1-1160,1-2 949,-1 2 0,2-6 0,1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2:59.814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59 0 6329,'5'4'463,"-2"3"-173,-2 3 0,-1 0 0,-1 4 0,-1 1-204,-1 1 0,-3 5 0,1 2 0,-1 4 44,1 1 0,0 0 1,-2-2-1,3 1 97,0 1 0,0 0 0,2-2 0,0-2-120,0-2 1,1-1 0,0-4-1,-1-1-225,-1-2 1,0-2-199,3-4 1,0-4 94,0-4 1,1-4 0,1-4 0,1 0 108,-1-1 1,2-2 0,2-1 0,1-1 104,-2-2 1,6-1 0,-3-1 0,1 1 22,1 2 1,1-1 0,0 4 0,0 0 0,-2 2 0,-1 2 1,1 0-1,-1 2 291,1 2 0,-5 1-214,-1 4 0,-2 3 0,-2 4-111,-2-1 0,-1 0 0,-5-2 0,1 0-125,-1 0 1,4-1-1,-1 0 1,0-2-98,-2-1 0,0 0 0,-1 0 80,1 1 0,0 1 1,2-3-1,1 3 146,1 1 1,1-2 0,3 2 355,0 2 1,4 0-1,2 2 1,2-1 191,3 1 1,0-2 0,2 0 0,-1-2-37,-2 2 1,3 0-1,-2 2-37,-1-1 0,-1 1 1,0-1-368,-1 0 1,-2 0 0,-1-2-468,-2 0 1,1-1-1,-2 1-1567,1 0-320,0-4 1817,-3 2 1,-4-12 0,-1-1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3:00.505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9 0 7778,'9'3'0,"-1"1"-212,1 0 0,-4 2 1,0 2 202,-1 1 1,-2-1-1,-2 1 1,0-1 3,-3 1 1,-2-1 0,-3 0-357,-1-3 1,4 2 360,-1-5 0,0 1 0,-2-3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3:20.40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120 266 6958,'0'-7'0,"0"1"161,0-1 1,0 3 0,0-1 208,-3 0 0,0 0 0,-4 0-152,0 3 1,3-1 0,0 1-154,-2 1 1,1 1-1,-2 1-23,0 1 0,1 3 1,-1 1-1,0 2-53,1 3 0,0-1 0,1 1 0,0 1 33,0 0 1,0 2 0,0-1-1,1 0-41,1 1 0,1-1 0,2 0 1,0 0 4,0-2 1,3 1 0,1-3 0,2 1 1,1-1 1,2 0-1,-1-4 1,1-2 13,1 0 0,-2 0 0,2-3 0,0 0-2,-2 0 1,2-3 0,-1-2 0,-1-1-20,-1 0 1,0-2-1,-1 0 1,0-1-4,-1-2 1,-2 0-1,-1-2 1,0 0-40,0-1 1,-2 1 0,0 0-1,0 0-94,0 2 0,0-1 0,0 3 1,0 1-24,-3 1 0,3 0 0,-3 1-237,0 2 0,1-1-403,-2 3 818,2-1 0,-1 4 0,3 1 0,0 0 0,0 2 0,0 1 0,3 4 0,1 2 0</inkml:trace>
  <inkml:trace contextRef="#ctx0" brushRef="#br0" timeOffset="1555">267 233 7340,'0'-4'202,"0"2"0,0 4 0,0 3 0,0 3 0,-1 1 168,-1 1 1,1 2 0,-1 1-172,1 0 0,1 0 0,0 1 0,0 0-25,0 1 1,0-1-1,0 2 1,0-2-95,0-1 1,0 0 0,-1-2 0,0-2-365,-2-2 93,1 0 1,2-4-1,-2-1 34,0-4 1,0-2-1,2-4 1,0-2 43,0 0 0,0-1 1,0-3-1,0 1-73,0 0 0,0 0 0,0-1 1,2 1 111,0 0 1,3-1 0,0 1 0,0 1 60,-1 1 1,2-1 0,-1 3 0,0 1 16,2 0 1,0 4-1,-1 0 121,1 1 0,-1 0 0,-1 2 23,0-1 1,-1 0-1,2 4-86,-2 3 1,2-2-1,-4 3 1,-1 0-41,0 2 0,0 2 0,0-1 0,1 1-51,0 1 1,-1 3-1,-1-2 1,0 1 6,0 2 0,0 0 1,0-1-1,0 0-40,0-1 0,0 2 1,3-4-1,1 1 35,2-1 0,1-1 0,-1-4 0,1 0-122,-1-1 0,3-2 0,1-3 0,-1 0-96,1 0 0,1-1 0,-1-1 0,-1-3 88,1-1 1,-1 0 0,-3-1 0,1 0 84,0 1 1,-1-3-1,0-1 1,-1 0-12,0-2 1,-1 0-1,1-2 1,-2 1 205,0 0 1,2 0 0,-3 1 0,0 1 186,1-1 0,-2 3 0,1 0 842,-1 2-860,-1 3 0,0 2 0,0 4-123,0 2 1,0 3 0,-1 1 0,0 2-100,-2 0 0,1 1 0,2 2 1,-1 1-63,-1-1 1,2 2 0,-3-1-1,0-2 54,1 1 1,0-3 0,2 0 0,0 0-243,0-2 0,0-3-174,0 0 1,1-4-1,0-1 227,1-4 1,1-2 0,-3-1 0,2-2 78,0 1 0,1-4 0,-2 1 0,2-2 0,-2 0 1,3 0 0,0-1 0,0-1-68,0-1 1,1 2-1,1 2 1,0 4 130,-1 0 0,1 2 1,-3 1 86,1 1 0,1 3 0,-2 1-32,1 4 0,-3 5 0,2 2 1,-3 1 51,0 1 1,0 1-1,0 0 1,0 0 66,0 2 0,0 0 0,0-3 0,0-1-175,0-1 1,0 1 0,0-3 0,0-1-232,0 0 1,0-4-104,0 0 1,0-3 0,0-1 131,0-4 0,0-2 0,0-3 0,1-1-15,1-1 1,1-3-1,2 0 1,0-2 68,0 0 1,-1-3 0,0 2 0,1-2 62,1 1 1,1 2-1,-1 3 1,1 0-101,0 2 1,-1-1 465,1 4 1,0 0 194,-1 3 0,-1 3 1,-2 4-302,0 3 0,0 0 1,-1 3-1,0 1-60,-1 2 0,0 1 1,-1 2-1,0-1-67,0 0 0,-1 3 1,0 0-1,-1 0-1,0 0 0,2 0 0,0-3 0,0 0-212,0 1 0,0-3 0,0-1 0,3 0-141,1-2 0,2-2 0,1-1 1,1-3 55,1-1 0,2-1 1,-1 0-1,0-1-8,-1-1 1,2-2-1,-2-2 1,0-1 242,0 0 0,-1 1 0,1-2 0,0-1 0,0-2 0,0 1 0,-2-1 0,2-1 0,-1 0 0,1-4 0,-2 1 0,0 0 87,-1 1 0,-1 1 0,-2 1 0,0 2 494,-1 0 1,-2 2 865,0 1-1086,0 0 0,0 4-294,-2 0 1,-2 5 0,-2 1 0,1 1-16,0 4 1,2-1 0,-3 4 0,2 1-187,-1 0 0,1 2 0,0 0 0,-1 1 104,2 0 1,-3 1-1,4-1 1,1 1-105,0-2 1,1 0 0,1-3 0,1 0 5,2-2 1,2-2-1,2-3 1,1-1 69,2-2 0,1 0 1,1-2-1,-1-1 166,-1-3 0,-1 0 1,2-3-1,-2 0 48,0-1 0,-2-2 0,-3 1 0,-1-1-27,-1-1 0,-1-4 0,-2 2 0,0-2 78,0 0 1,-2-2-1,-1 3 1,-1 2-210,-1 1 0,-1 4 1,-1-1-1,1 3-524,-1 1 1,1 2-1,1 1 1,0 0 525,0 0 0,-1-1 0,0-1 0</inkml:trace>
  <inkml:trace contextRef="#ctx0" brushRef="#br0" timeOffset="2687">1263 292 7495,'0'-6'-339,"0"1"0,0 1 715,0-1 1,-1-1 0,0-1-181,-1 1 1,-1 1-1,1 1 1,-1-1-98,0 2 1,-2-3 0,-2 4-1,1 1 1,-1 0 0,1 2-1,-2 0 1,0 2-155,-1 1 0,-2 3 18,2 1 0,-2 1 1,2-1-1,1 1-48,1 2 0,2 1 1,2 1-1,0 1 30,1-1 0,2 0 0,0 1 0,2-1 42,3 0 0,1-3 0,1-1 0,1-1 15,1-2 1,2-2 0,-1-2-1,-1-1 14,1-1 1,0 0 0,-2-1 0,1-1 26,-1-2 1,-1-2-1,-1-2 1,-1 0-1,0-1 1,-2-2 0,2 2-1,-2-1-22,0 0 0,-3-1 0,3 0 0,-2-1 12,1 1 0,-1-1 1,1 3-1,-1 1 386,-1 1-270,0 0 1,-1 4-94,-1 3 0,1 4 0,-1 4 0,1 1 14,-2 2 0,3 2 0,-3 2 1,3 1 27,0 0 0,0 1 0,0 3 0,0 0-61,0 0 1,0 0-1,0 0 1,0-1-54,0-1 0,0 1 0,0-1 0,-1 1-128,-1 1 0,0 0 0,-2 0 1,-1-1-24,-1-1 1,-1 0 0,0-2 0,1-2-54,-1 0 0,-2 0 0,-2-1 0,0-1 66,0-1 0,0-1 1,-2-4-1,2-2 112,0-1 1,0-3 0,0 0 0,2 0 107,2-3 1,0-1 0,1-5-1,2-3 29,2-2 0,1-1 0,1-3 0,1 0-5,1-2 1,4 1-1,3-2 1,2 0-37,1 1 0,2-1 0,3 3 0,-1 0-29,0 0 0,0 4 0,-2 3 0,0 0-266,-1 0 1,2 2-1,-5 3 1,0 1-421,-1 0 1,-1 3 0,0-2 660,1 2 0,0-4 0,-2 3 0</inkml:trace>
  <inkml:trace contextRef="#ctx0" brushRef="#br0" timeOffset="3270">1369 399 7375,'5'2'-389,"-1"0"1,4 0 0,2-2 499,0 0 1,0-2-1,-4-1 1,1 0 51,0 0 1,-1-2 0,1 1 0,0-2-59,-1-1 1,1 1 0,-1 1 0,-1 1-45,-1-1 1,-1-1-1,0-1 1,0 0 6,-1 1 1,-1-3 0,1 0 0,0 1 94,-1 0 0,0 2 0,-1-1 39,0 1 1,-3-1-170,-1 0 1,-2 1 0,-1 2 36,1 2 0,-1 1 0,0 1-176,1 0 1,-1 1 0,1 1 0,1 2 30,1 2 1,-1 3-1,-2 1 1,2-1-1,0 1 1,0 2 0,2-1 0,0 1 28,0 2 0,0-1 0,2 0 1,-2 1-5,2-1 0,0 0 0,2 0 1,1 0-26,3-2 1,1 1 0,1-3 0,2-1-20,2-1 1,1-3 0,2-2-1,1-1-81,1-1 0,0 0 1,-1-1-1,0-1-22,0-3 1,-2-3 0,-1-1 0,-2 1 196,0-2 0,1 2 0,-2-3 0,-1-1 0,-1-1 0,2 0 0,-1-1 0,-1-1 0,-2 0 0,3-4 0,2 2 0</inkml:trace>
  <inkml:trace contextRef="#ctx0" brushRef="#br0" timeOffset="4046">1695 219 7795,'2'-8'0,"0"-1"-180,0 1 1,-1 2 0,-1 2-200,0-1 0,0 1 873,0 0 1,0 0-274,2 0 1,-1 1 0,1 6-106,-1 1 1,-2 2 0,0 1 0,-2 2-74,-1 2 1,2 2-1,-2 1 1,1 1-51,-1 0 0,3 3 0,-2-2 1,0 1-46,1 1 0,0-1 0,2 0 1,0 0-9,0-3 1,0 0-1,1 0 1,0-2-241,1-1 0,4-1 0,-2-3 0,2-2 174,1 0 0,-1-2 0,1-3 0,-1 0 0,1-1 209,0-1 1,-1-2-34,1-2 0,-1-2 0,-1 0 0,0-1 0,0 0 0,0-2 1,0-1-1,-1-2 280,2 0 0,-3-1 0,2 2 0,-1 0-88,0 2 1,1 1 0,-3 4 335,0-1-476,-2 3 0,0 2 0,0 4 0,0 3-177,-3 1 0,3 1 0,-2 2 0,1 1-51,1 1 1,0 1-1,0-1 1,0 2-118,0 0 0,0-2 0,0 0 1,1-2 10,1-1 0,1 0 1,4-2-1,0-1 51,-1-1 0,4-2 0,0 0 1,1-1 92,0-1 0,-2-3 0,2-2 0,-2-1 148,-1 0 1,0-1 0,-2 0-1,1-1-57,0-1 0,-3-2 0,0 1 0,-1 0 217,-2-2 1,0 1 0,0 1 0,0 0 273,1-1 0,1 3 0,-3 0 322,0 0-624,0 4 0,0 2 0,0 4-60,0 3 0,0 1 1,0 1-1,-1 2-104,-1 2 0,1 2 0,-1 0 1,1 0-37,1 1 1,0 1-1,0 1 1,0-2 72,0 0 0,0 0 1,-1 0-1,0 0-16,-1 2 1,-1 2 0,1-2-1,-1 0-41,-1 0 0,2 2 0,-2-2 1,-1 0-286,2 1 1,-3 1 0,1-1 0,-1 0 74,-3-1 0,-1-1 0,-2-1 0,1-2 118,0-2 0,-2-1 0,0-2 1,-1-1 86,1-2 1,1 1 0,0-2 0,1-2-58,2 0 0,-2-4 0,2-2 0,2-1-284,1-3 1,3-1-1,3-2 1,0-1-15,0-1 1,0-3 0,1 0 0,1-1 351,3 0 0,4-3 0,2 4 0,1-6 0,2 0 0</inkml:trace>
  <inkml:trace contextRef="#ctx0" brushRef="#br0" timeOffset="4490">1868 146 7085,'-7'0'-82,"0"0"0,3 0 390,-1 0-422,4 0 0,-1 0 1,4 0-134,2 0 1,0 0 0,1 0 246,0 0 0,-2 0 0,2 0 0,0 0 0,-1 0 0,0 0 0,1 0 0,1 0-32,1 0 833,-4 0-531,3 0 0,-4 0 0,2 0-272,1 0 1,1 0-389,1 0 1,0 0 0,-1 0-205,1 0 594,-3 0 0,2-3 0,-3 0 0</inkml:trace>
  <inkml:trace contextRef="#ctx0" brushRef="#br0" timeOffset="5146">2133 93 7704,'0'7'277,"0"2"1,-2 3 0,-1 0-14,-1 1 1,2 3 0,-1 1 0,-1 1-1,0 3 1,2 0 0,-2-1-1,1 0-84,2 0 0,-2 0 1,0 0-1,0-1-175,0-1 1,0 0-1,2-4 1,-2-2-129,-1 1 1,2-4 0,0-1-1,-1-2-460,1-1 289,0-4 0,2-3 0,1-5 201,1 0 0,-1-3 0,4 1 0,0-1 25,1-2 1,1-3 0,1-1-1,2 2 48,0 0 1,-1 0 0,1 1 0,1 1 12,-1 0 1,-1 1 0,1 4 0,0 2 253,-2 1 1,-1 2-1,0 2 4,0 0 0,-4 3 0,0 1-121,-3 2 0,0 1-209,-3-1 1,0 0 0,-4 0 0,0-3-152,1 0 1,-2 2 0,0-1-1,-1 0-60,1 1 0,1-3 0,0 3 0,1-1 42,-1 0 1,3 1 0,0-2 315,1 0 1,1 1 0,5 1 0,1 0 237,2 0 1,1 1 0,1 1-1,1-1 169,-1 1 1,0-1-1,-2 1 1,1 0-167,0-1 1,-1 1 0,0 0-1,-1-1-174,0-2 0,-1 1 1,2-2-673,-1 1 0,1-3-781,-2 1 0,0-1-890,0-1 2208,1 0 0,1-3 0,1 0 0</inkml:trace>
  <inkml:trace contextRef="#ctx0" brushRef="#br0" timeOffset="5726">2505 0 7823,'0'7'268,"0"0"1,-2 2 0,0 1-60,0 1 1,-1 4 0,1-2 0,0 2-120,-1 1 0,2-1 0,-3 2 0,1 1-7,1-1 1,-1-1-1,-1-2 1,0 0-66,-1 0 1,3 0-1,-2-5 1,1 1-235,2-1 1,0 0 0,1-2-1,0-1-628,0 1 1,0-2 0,0-1 843,0 1 0,0-2 0,0 0 0</inkml:trace>
  <inkml:trace contextRef="#ctx0" brushRef="#br0" timeOffset="6072">2446 459 7987,'-4'0'3004,"1"0"-2604,3 0-689,0-3 466,3 2-47,-2-2 0,2 4 1,-3 1 86,-3-1-667,2 2-1201,-2-3 1651,3-3 0,-3 2 0,-1-2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3:17.17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13 147 8368,'0'6'0,"0"2"0,0 0 0,0 2 0,0 1-62,0 3 0,0-1 0,0 3 0,0 0 268,-3-1 1,3 3-123,-3-3 0,2 1 0,-1-3 0,0 0 1,1-1 22,0-1 1,1-3-1,0 1 135,0-2-207,0-3 1,0-4-1,0-5 1,0-1-31,0-3 1,0 1-1,0-3 1,0-1-28,0-1 1,1 0 0,0 0-1,1-1-3,0 1 0,1-3 0,0 1 1,1 0 17,1 1 0,0 1 1,0 0-1,-1 2-7,2 2 0,-1 2 0,0 1 27,-1 2 1,-2 2 0,0 4 0,-1 3 25,-1 3 0,2 2 0,0 4 0,0-1 9,-2 0 0,0 3 0,0-1 0,1 0-23,1-1 1,-1-1 0,1 0 0,0-1-34,0-1 0,-1-3 1,1 1-1,-1-2-174,-1 0 132,0-4 0,0 0 28,0-6 1,0 0 0,0-5-1,0-1-20,0-2 1,0-1 0,0-1 0,1-1-25,1 1 0,-1 0 0,4-1 0,0 1 33,1 0 1,0 0-1,1 0 1,0 1-7,-1 1 1,1 4 0,0-1 0,-1 4 135,1 1 1,-1-1 0,1 1-25,0 2 1,-1 1 0,1 2-72,0 3 0,-3 0 0,0 2 0,0 0 11,-1 2 0,-1 2 0,0 2 0,-1 0 27,-1 0 1,0 3 0,0-1-1,2 0-11,0-1 1,0 0 0,-1-2 0,0 0-82,2-1 1,0-3 0,-2 2-1,2-2-25,1-2 1,-1 3 0,3-6-1,-2 1-101,1-2 1,1-1-1,1-1 1,-1 0-86,1 0 1,0 0 0,2-1 0,0-1-46,1-2 1,-1-2 0,0-1 0,0 0 307,0 1 0,2-2 0,-2 0 0,-1-1 0,-1 1 0,0-1 0,0-1 0,-1 0 0,1-2 0,0 2 0,-1 1 0,1 0-13,0 0 1,-3-2 0,0 2 0,-1 1 152,1 1 0,-3-2 1,2 0 103,-3 1 1,0 0 0,0 2-1,0-1 96,0 0 1,0 3 0,0 0-1,-2 1 83,0-1 1,-2 2 0,1-2-338,-1 1 1,0 1-1,-3 3-114,0 1 1,1 1 0,-1 3 0,0 0 29,1 1 0,-1 2 0,0 0 0,1 1-135,2 0 0,-1 3 0,2-2 0,0 1 100,0 2 0,1 1 1,2 2-1,0-1 16,0 0 0,0-1 0,0-3 0,0-2-82,0 0 1,3-2 0,1-2 0,2-1-49,1 0 0,2-4 1,-1 2-1,1-3 83,-2-3 0,0 0 0,-1-4 0,1 0 70,0 1 1,-3-1 0,0 0-1,1 0-32,-2-2 1,3 1 0,-3-2 0,0-1 16,0 1 1,-1 0 0,0-2-1,0 1 78,0-1 0,-1 0 0,1 1 0,0 2 140,-1 2 0,0-2 0,-1 0 112,0 1 0,0 3-68,0 0 0,0 5-206,0 0 1,0 3 0,0 3 0,0 2-91,0 1 1,-2 0-1,0 3 1,0-1 66,1 1 1,1 0-1,0 2 1,0-2-115,0-1 1,0 2 0,1-3 0,1 1 34,0 0 1,3-3 0,-1 2-1,2-2-168,1-1 1,0 0-1,1-4 1,1 0 40,-1 0 1,2-1 0,-1-2 0,0 0-177,0 0 0,-1-3 0,1-1 0,0-1 167,0 0 1,0-1 0,-2 2-1,1-2 191,1-1 0,0-1 0,-2-2 0,-1 0-60,-2 1 0,2-2 0,-2 1 0,0 1 59,1-1 0,-3 0 1,1 2-1,0-1 314,-1 1 0,-1 1 1,-1-1-28,3 0 1,-3-2-1,2-1 725,-1 2 0,-1 2-709,0 0 0,0 0 0,-1 1-218,-1-1 0,1 3-133,-4 2 0,1 1 0,-3 1 0,1 1 3,2 1 0,-2 2 0,2 4 0,-2 0 2,2 0 0,-2 2 0,2-1 0,0 1-45,0 1 0,2 1 0,-1-1 0,1 2-101,0 0 0,0 0 0,2 1 0,0-1 4,0 0 1,0-2 0,0 0 0,2-2 79,0-1 0,3-1 0,0-3 1,0-1 3,2-3 0,0 0 1,-1 0-1,1 0 46,0 0 0,-1-2 0,1-1 0,0 0 94,-1-3 0,0-2 1,-1-1-1,-1 1-53,-1 1 1,1-1 0,-1 0 0,0-1 86,0 1 0,0-1 1,-1-1-1,0 1 42,-1-1 1,0-1-1,0 2 1,0 1 250,2 1 0,-1-2 50,-2 0 0,0 0 27,0 2-426,0 4 1,0 3-1,0 5 1,0 3-50,0 3 0,0 2 0,0 2 0,0 1 15,0-2 0,0 3 0,0-2 0,0 0-75,0-1 1,3-3-1,1-1 1,2 0-30,1-2 1,-1-4-1,1-1 1,0 0 109,-1-1 0,1 0 0,0-3 0,-1-1 37,1-2 0,-1-2 1,-1-1-1,-1 0-42,1 1 0,-1-1 1,0 1-1,0-1 183,-1 0 0,-1 1 0,1 0 98,0 1-173,-3 2 0,3 6 0,-3 2 1,0 3-11,-3 1 1,2 0-1,-3-1 1,1 1-79,2-1 0,0 0 0,1-2-40,0 1 213,0-3 0,0-4 1,0-5-1,0-1-22,0-3 1,-2-2 0,0-2 0,0 0-89,1 0 0,4-3 0,0 1 0,0-1-157,2 0 1,1 2-1,1-2 1,0 3-27,-1 2 0,1 1 1,0 4-1,-1 0 16,1 1 0,-1 2 0,1 3 0,0 0-142,-1 0 1,1 3-1,-1 2 1,-1 1-116,0 0 1,-3-1-1,2-1 1,1 1 357,-2 1 0,3 1 0,-2 0 0</inkml:trace>
  <inkml:trace contextRef="#ctx0" brushRef="#br0" timeOffset="1648">1395 140 7706,'4'3'102,"-2"2"0,-2 3 1,-1 3-1,-2 3 93,2 1 1,-2 0 0,0 3-1,0-1-68,0 0 1,0 2-1,2-3 1,-2 0-78,2 1 1,0-3 0,1-2 0,0-2-167,0 0 1,0-1 0,-1-3-182,-1-2 0,2-2 209,-3-4 1,3-2 0,0-4 0,0-2 28,0 0 0,0-1 1,0-3-1,0-1-7,0-1 0,2 1 0,0 1 0,0-1-1,1 0 1,0 0 0,2 3-1,0 1 36,0-1 1,1 3-1,0-1 1,1 1 22,0 0 1,-3 3 0,1 2 123,0 1 1,1 1-21,0 2 1,-2 3-1,-2 1 1,0 2-86,0 1 1,-1 2 0,1 2 0,-1 2 3,-1 0 0,0 0 0,0 2 0,-1-1-46,-1 2 1,1 0 0,-1-1 0,1 0-99,1 0 1,1-2 0,1-1-1,2-2 8,-1 0 1,3-2-1,-1-3 1,0-2 38,2 0 1,0-3 0,-1 2 0,1-3 41,0-1 1,-1-3 0,1 0 0,0-1 58,-1 0 0,0-1 0,-1 0 0,-1-1 30,-1-1 1,1-2-1,-1 1 1,0 0-8,0-2 0,2-3 1,-1 0-1,1 0 17,-1 1 1,0 1-1,1 1 1,-1 2 150,-2 0 0,1 2 0,-3 1 0,0 0 504,0 1-492,0 2 1,0 2-145,0 4 1,0 2-1,0 3 1,-1 1-90,-1 1 0,1 3 0,-1 0 0,1 2-41,1 1 1,0 1 0,0-3 0,0 0-35,0 1 0,0-1 0,1 0 1,0 0-72,1-2 1,4-2-1,-1-2 1,2 0 26,2-1 0,1-2 1,-1-2-1,1-1-40,0-1 0,3 0 0,-2-1 0,1-1 73,-1-2 0,1 0 0,-1-1 0,0 0-8,0-1 0,-3 0 0,1-2 0,-2 0 109,0-1 0,-1-2 1,1 2-1,-1-2 6,-2 0 1,2-1-1,-2 0 1,0 1 265,-2-1 1,1 2 0,-1-1 0,-1 2 39,0 1 0,-1-2 0,-1 1-96,-1 1 1,1 1 0,-4 2 7,0 1 0,2 2 0,-2 0-283,0 1 0,1 1 0,0 0 1,-1 1-63,2 1 0,-3 2 1,1 3-1,-1 2 98,0-1 1,1 4 0,1 0 0,0 2-10,0 2 1,1-1 0,3-1-1,0 1-41,0 0 1,0 1 0,0-3 0,1 0-148,1-2 1,2-2 0,3-2 0,1 0 135,1-1 0,2-2 1,-1-2-1,0-1-35,2-1 0,-1-1 1,1-1-1,-1-2 9,1 1 0,-1-3 1,-1 1-1,-1-1 49,0 0 0,0-2 0,0 0 1,-1-1-38,0 1 1,-2-2 0,1-1 0,-1-2 93,1 0 0,1 0 0,0-1 0,-3 1-31,1 0 0,-2 0 1,0-1-1,-1 2 137,1 1 1,-2-1 0,0 3 0,-1 1 465,-1 0 0,0 4 0,0 0-21,0-2 0,0 3 122,0-2-521,0 4 1,0-1-1,0 4-182,0 2 1,0 3 0,-1 2 0,-1 2-1,0 1 1,-1 2 0,2-1-1,-2 0 0,-1 1 1,3 1 0,-2 1-1,0-2-70,1 0 1,0 2 0,2-1-1,0 0 55,0-1 1,0-1-1,0-2 1,1-2-101,1-2 0,-1 0 0,4-1 0,0-2-78,1-2 1,1-1 0,1-1 0,2 0-112,0 0 1,-1-3 0,2-1 0,-2 0 333,-1-1 0,0 1 0,-2-3 0,0 1 0,-1-1 0,1 0 0,-3 1 0</inkml:trace>
  <inkml:trace contextRef="#ctx0" brushRef="#br0" timeOffset="1882">1980 226 7733,'9'0'-146,"-1"0"1,2 0 0,-2-2-1,2 0 1,-1 1 0,2-1 0,-1 1 268,2-2 1,-3 1 0,0 2 0,-1 0 839,-2 0-1032,-2-3 0,2 3 0,-2-3-1565,-1 0 1634,0 2 0,-3-5 0,0 2 0</inkml:trace>
  <inkml:trace contextRef="#ctx0" brushRef="#br0" timeOffset="2195">1694 1 7799,'-7'0'690,"3"0"-409,0 0 1,-1 0 219,-1 3-1120,2-3 1,2 3 0,4-3 618,2 0 0,5 0 0,1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3:47.63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50 132 7017,'-2'9'-451,"-4"-3"0,3-5 729,-8-1 1,5 0 217,-5 0-148,8 0-30,-5 0-7,8 0-243,8 0 0,-5 2-56,8 4 1,0-4 0,6 3-60,-1-3 0,1-2 1,-1 0 7,1 0 1,-1 0 0,1 0-1,-1 0 17,1 0 1,-1 0 0,1 0 0,-1 0 8,1 0 0,-1 0 0,2 0 0,3 0-66,1 0 1,0 0-1,-4 0 1,2 0 36,2 0 1,2 0 0,-4 0 0,4-2 19,1-3 0,-3 3 0,4-4 0,-2 4 21,-4 2 1,-2 0-1,-1 0 1,-1 0 15,1 0 1,-1 0 0,1 0 0,-1 0-8,1 0 1,-1 0 0,1 0 0,-1 0-17,1 0 0,5 0 0,1 0 0,1 0-6,0 0 0,0 0 0,-4 0 0,4 0-93,1 0 1,-4 0 0,2 0 0,-1 0 72,0 0 1,0 0 0,-3 0-1,1 0-5,2 0 0,2 0 1,-4 0-1,4 0 86,1 0 1,-5 0 0,4 0-1,-2-1-22,0-5 1,6 4-1,-5-3 1,1 3-13,0 2 1,0 0-1,-4 0 1,4 0-44,1 0 1,-4 0 0,2 0 0,-1 0-24,0 0 0,6 0 0,-6 0 0,-2 0-8,-2 0 0,4 0 1,0 0-1,-2 0 77,-1 0 1,-3 0-1,3 0 1,1 0-3,2 0 0,0 0 0,-6 0 1,1 0-14,-1 0 1,1 0-1,-1 0 1,1 0-8,-1 0 0,6 0 0,2 0 0,0 0-12,-1 0 1,1 0 0,-4 0 0,2 0-8,-1 0 0,2 0 0,-1 0 1,0 0 19,2 0 0,-6-2 0,4-2 1,-1-1 6,1 1 1,-4 2-1,4 2 1,-4 0-4,-1 0 0,-1 0 0,1 0 1,-1 0-88,1 0 1,-1 0 0,1 0 0,-1 0 64,1 0 0,-1 0 1,0 0-1,1 0 22,-1 0 0,1 0 0,1 0 0,2 0 18,2 0 0,0-1 0,-3-3 0,1-2 13,2 3 1,0 1 0,-4 2-1,2 0 42,2 0 1,0 0 0,-5 0 0,-1 0-49,1 0 1,5 0 0,0 0 0,-2 0-18,-2 0 0,4 0 0,0 0 0,0 0 1,2 0 0,-6-6 0,6 1 0,-2 1-21,0 2 0,0 2 1,-4 0-1,2-1 15,2-5 1,0 4-1,-5-3 1,-1 3 47,1 2 0,-1 0 1,1 0-1,-1 0 0,1 0 1,-1 0 0,1 0 0,-3-2-17,-3-3 0,4 3 1,-4-4-1,4 4-8,1 2 0,-5 0 0,0 0-62,2 0 0,2 0-284,1 0-283,-7 0 424,6-7 179,-13-2 0,5-8 0,-7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8:13:49.04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32 0 7379,'-11'6'-1419,"0"-1"1600,7 1 0,-2-6-24,12 0 0,-2 0 174,7 0-147,-8 0 0,6 0-64,-3 0 1,3 0-144,7 0 1,1 0-1,-1 0 12,1 0 0,-1 0 23,1 0 0,-1 0 1,1 0-13,-1 0 1,-5 0 0,0 0-1,2 0 7,2 0 1,1 0 0,1 0 0,-1 0 6,1 0 1,1 0 0,2 0 0,2 0-18,-2 0 0,4 0 0,-2 0 0,-2 0-16,-1 0 1,-1 0-1,2 0 1,2 0-28,-2 0 1,-1 0 0,-1 0 0,2 0 28,2 0 0,5 0 0,-5 0 0,-1 0 4,-3 0 1,4 0 0,2 0 0,-1 0 3,1 0 0,0 0 0,-4 0 0,2 0-7,-2 0 1,4 0-1,-2 0 1,-2 0-4,-1 0 1,-3 0-1,2 0 1,3 0 16,1 0 0,0 0 0,-6 2 0,2 1 7,4 3 1,-3-1 0,4-5 0,-1 0-24,0 0 0,2 0 0,-4 0 0,4 0 4,2 0 1,-6 0-1,4 0 1,-2 0-4,0 0 1,0 0-1,-6 0 1,1 0 28,-1 0 1,1 0 0,-1 0 0,1 0 3,-1 0 1,1 0-1,-1 0 1,2 0-12,4 0 0,-3 0 1,5 0-1,-2 0-12,-1 0 1,1 0 0,-3 0 0,1 0 8,2 0 1,0 0-1,-6 0 1,1 0 1,-1 0 1,1 0 0,-1 0 16,1 0 1,-1 0 0,1 0 0,-1 0-14,1 0 1,-1 0 0,1 0 1,-1 0 0,1 0 0,-1 0 0,1 0 8,-1 0 0,1 0 0,-1 0-14,1 0 0,-1 0 1,1 0-1,-1 0-1,1 0 1,-1 0 0,1 0 3,-1 0 1,0 0 0,1 0 6,-1 0 0,-5 0-50,0 0 0,-5 0-504,5 0-115,-7 0 655,3 0 0,-7-7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1:50.911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215 1303 6490,'0'9'478,"0"-2"-165,0-7 188,0 0-447,0-7 0,0 3-3,0-7 0,0 6-23,0-6 0,0 5 1,2-3 45,3 2-53,-3-6 0,5 4 18,-7-8 1,0 6 45,0 0-23,0 8-60,0-12-36,0 6 60,0-7-23,0-1 39,0 1 0,0-1-44,0 1 1,0 5 4,0 0 1,0 5-5,0-5 1,0 0 34,0-5 0,0 5 6,0 0 1,0 5-15,0-5-19,0 8 0,0-12-15,0 4 1,0 2 0,0-2 0,0 5 25,0-5 1,0 6 10,0-6 0,0 5-19,0-5 1,0 6-9,0-6 0,0 5-4,0-5 0,0 0-3,0-5 0,0 5 1,0 0 0,0 5 3,0-5 1,0 6 0,0-6 0,0 5 0,0-5 0,0 6 0,0-6 0,0 0 7,0-6 1,0 6 7,0 0 1,0 6-13,0-6 0,0 5 3,0-5 0,0 0-11,0-5 1,0 5-4,0 0 7,0 0 0,0-5 0,0-1 1,0 6 0,0 0 0,0 6 0,0-6 0,0 5 0,0-5 0,0 0 0,0-5 0,0 5 0,0 0 0,0 5 0,0-5 0,0 0-8,0-5 1,0 5-4,0 0 0,0 5 8,0-5 0,0 0 3,0-5 1,0 5 0,0 0 0,0 5-21,0-5 1,0 0-6,0-5 1,0 5 3,0 0 0,0 0 17,0-6 0,0 1 6,0-1 0,0 6 0,-1 2 4,-5 2 0,4-6-4,-3 2 1,3 2-9,2-2 0,0 5-14,0-5 1,0 6-1,0-6 0,0 5 7,0-5 1,0 6 10,0-6 1,0 6 14,0-6-4,0 7-7,0-11 0,0 12-2,0-8 0,0 7 0,0-3-32,0 7-26,0 0 0,-6 1 32,1 5 0,-2-4 0,3 5 16,-2 0 0,-1-5 0,3 6-13,-1-1 0,-2-5 10,1 3 1,2 3-27,-7-3 0,6 2-21,-6-1 0,7-3 0,-3 7-23,0-3 1,5 0 4,-4-1 0,-1-3 52,2 8 0,-3-7 48,3 2 0,3-3 0,-5 1-4,-1 1 0,5 3-20,-8-3 1,5-3-36,-5 4 0,7 3-12,-1 2 0,1-4 1,1 0 31,-3 1 42,1-6-7,5 12 156,0-12-10,0 5 1,0-8-141,0-5 0,1-1 0,3-6 5,2 2 0,5 0 1,-4-6-28,2 1 1,-3 5 0,3 0-30,-2-2 0,4 4 0,-4 0 6,3 1 0,-5-3 0,4 4-11,-1-2 0,-1 5 0,-4-3 8,3 0 0,1 3 14,-1-7 0,-3 7 0,7-3 19,-3 0-23,-2 5 47,-5-5 1,2 7 22,4 0 49,-4 0 1,7 0 14,-4 0-25,-3 0-64,5 0 1,-5 0 0,2 1-9,1 5 1,3-2 0,-5 7 7,3 1 1,1-2 0,-1 1 2,5 1 0,-2 3-17,2 1 1,-2 1 0,4-2 0,-4-3 4,-2-1 0,1-7 0,-5 3 73,3 1 1,1-5-67,-1 8 0,-5-5 0,7 3-12,-1-2 1,-5 1-1,5-5-40,1 3 44,-7 7-21,14-4 0,-13 2 10,3 0-519,-3-8-668,-2 5 1177,0-8 0,-7 0 0,-2 0 0</inkml:trace>
  <inkml:trace contextRef="#ctx0" brushRef="#br0" timeOffset="677">215 1336 6574,'0'-9'558,"0"1"-683,0 8 70,0 0 0,0-7-101,0-4 0,0 2 45,0-2 1,0 5 110,0-5 0,0 8 0,0-5 0</inkml:trace>
  <inkml:trace contextRef="#ctx0" brushRef="#br0" timeOffset="1249">231 1253 7121,'0'17'137,"0"-6"-101,0 0 117,0 0-327,0 5-126,0-6-491,0-3 791,0-7 0,0-7 0,0-3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0:39.4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0 100 7837,'0'-17'-351,"0"1"351,0-1 81,0 8 0,0 4 1,0 10-1,0 8 1,0 5 51,0 4 1,0 7 0,0-1 0,0 3-56,0 2 0,0 6 0,0 1 0,0 2-52,0 4 0,6-4 0,-1 2 0,-1 0-17,-2-2 0,-2 4 0,0-8 0,0-1-7,0-2 0,0-2 0,0-2 0,0-2-34,0-1 1,0-8 0,0 3 20,0 1 1,0-5 0,0 3-30,0-4 0,0-7-126,0 0 35,0-7 1,0 1 0,0-10 46,0-6 1,0-4-1,0-2 1,0 1 19,0-1 0,0-5 1,0 0-1,0 1-4,0-3 1,0 0 0,0-5 0,0 3 4,0 2 1,0-9 0,0 4 0,0 0-14,0-3 1,0-4 0,0-3 0,0 3 23,0 1 1,0 2 0,0 0-1,0 2 27,0 3 1,0-3-1,0 6 1,0-1 52,0 4 1,0 2 0,0 0 0,0-2 62,0 1 1,0 3-1,0 2 1,0-1-1,0 1 1,0 5-1,0 0 42,0-2 1,2 0 113,3 2-175,-3 4 0,7 7 0,-5 2 0,3 3-17,2 6 1,-3 4 0,3 3 0,0 2 1,0 2 1,2 6 0,6-5 0,-2 1-21,-4 0 1,3 4-1,-3-5 1,2 1-32,-2 0 0,4-2 1,-4-6-1,1 1-30,-1-1 0,2 1 0,-5-1 0,1 1-50,4-1 0,-4-5 1,0 0-1,0 0-64,0-1 1,-3-3 0,5-5-62,2 3 0,1-3 1,3 2 69,-1-8 0,1-5 0,-3-8 0,-1 1 27,-2-1 0,-2 1 0,4-1 0,-2 1 27,2-1 0,-4-1 0,0-2 0,0-2 33,0 2 1,-3-4-1,3 2 1,0 0 66,0-2 0,-5 6 1,3-6-1,-1 2 46,-1 0 1,1 0-1,-4 6 431,3-1-151,-3 8-142,5 2 0,-7 14 1,2 6-1,2 5-88,1 4 1,1 7 0,-6-1 0,2 5 22,3 5 0,-1-1 0,5 7 1,-2 0-8,-3-2 1,3 6-1,-1-6 1,-1 2-93,3 0 0,-6-2 1,5 4-1,-2-4-98,1-2 0,-1 4 0,-3-5 0,2-5-20,1-4 0,1-1 0,-6-7 1,2-2-262,3-2 0,-3-1-415,3-1 749,5-6 0,-9-10 0,7-10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2:09.09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83 280 7102,'20'-5'0,"-3"-1"0,-3 1 58,1-3 0,2 1 0,-1-6 109,1 2 0,-1 6 0,1-6-164,-1-2 1,-5 0 0,-2 0 0,0 2 292,1-1 1,-7 2-58,3-1 0,-3 10-198,3 1 0,-4 7 1,3 11-1,-3 2 17,-2 2 0,0 13 1,0 0-1,0 3-84,0 3 0,0 5 0,0-4 0,0 2-37,0 0 0,5 0 0,1 5 0,-2-1-82,-3-4 0,-1 9 0,0-4 0,-1 1-7,-5-5 0,-1 3 1,-8-6-1,1 2 91,-5 0 0,-3-7 1,0-1-1,-3-6 91,-1-8 0,-5-4 0,5-3 0,-1-4 54,-1-6 0,8-5 1,0-7-1,7-8 88,8-5 1,3-9 0,2-1 0,2-4-42,3-5 0,4 1 0,10 5 0,3 0-120,5 0 1,4 0 0,2 2 0,0 1-236,0 3 0,0 7 0,0-2 0,0 3-94,0 3 0,0-1 0,-2 1 0,-2 1 111,-1 4 1,-3-3-1,3 3 1,-6-4 189,-4-2 0,-1 6 0,-1 0 0,-1-1 28,-4-3 1,2-1 0,-6-1 204,2 1 1,-5-1 0,1 1 0,-3-1 35,-2 1 0,0 5 0,0 0 0,-2 0-29,-3 1 0,1-2 0,-7 6-29,-2 3 0,-1 1 1,-3 4-198,1 3 1,-1-1 0,1 7 0,-1 1-28,1 3 0,5 7 0,0 2 1,0 0 44,2 0 1,1 3 0,8-3 0,0 0-82,0-1 1,2 5-1,4-6 1,5-4-211,3-5 1,3 0 0,-1-8 0,1-1 143,-1-2 1,1-2 0,-1-2 0,-1-3 84,-4-6 0,4-4 1,-6-2-1,2-1 85,0-4 1,-8 4-1,3-4 1,-3 3 26,3 3 0,-4-6 0,3 0 416,-3 2 0,-2 2 111,0 1-499,0 8 0,0 3 1,0 12-110,0 5 0,0 4 0,0 1 0,0 1-45,0-1 1,0 2 0,0 3-1,0 0-20,0 0 1,6-3 0,1-2 0,2 1-20,4-1 1,-4-1 0,2-4-1,2-4-182,2 1 1,1-6-1,1 3 1,-1-3-16,1-2 0,-1-2 0,0-3 297,1-6 0,-1-4 0,1-2 0</inkml:trace>
  <inkml:trace contextRef="#ctx0" brushRef="#br0" timeOffset="454">1451 0 7868,'10'0'-58,"-3"0"1,-7 2-1,0 3 1,0 8 164,0 7 1,0 0 0,-2 6 0,-2 0-29,-1-1 0,-1 1 0,5 3 0,-3-1-146,-2 1 0,1-5 0,5 0 0,0-2-78,0 0 0,0 0 0,0-6-230,0 1 1,0-1 0,0 1 40,0-1 0,0-5 334,0 0 0,-7 0 0,-3 6 0</inkml:trace>
  <inkml:trace contextRef="#ctx0" brushRef="#br0" timeOffset="623">1353 742 7912,'0'16'1320,"7"-6"-1554,4-5 0,-2-3 234,2-2 0,0-7 0,5-3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2:17.5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 1401 7678,'-7'0'-377,"7"-1"417,9-5 0,7-3 0,6-8 0,6-1 1,5-4-1,5-7 112,6-8 1,11 1-138,6-8 0,8-6 0,6-7 0,4 1-16,-37 27 1,0 1 0,7-5 0,-1 0 0,0 1 0,0 2 0,-1-1 0,-1 1-36,0 1 0,0-1 1,3-1-1,1 0 0,-3 2 1,1 0-1,-1-1 1,-1 1 25,0 1 1,0 1-1,-2 1 1,0 1-1,38-25 1,-3 3-11,-8 3 0,-1 3 0,-15 10 0,-4 2-9,-5 1 0,-6 8 1,-7-3-1,-2 2-96,-3 5 0,-4-4 1,-8 9-25,1-4 149,-8-1 0,5 6 0,-4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2:23.1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33 295 7917,'2'-15'4,"2"6"1,1 11 0,-1 13 43,-2 10 1,-8 6 0,1 4 0,-1 2-1,1 1 46,-1-1 0,-1 3 1,3-1-1,-1-3 1,1-1-57,2-2 0,2-7-91,0-4 0,0-4 1,0-2-102,0 1 1,0-6 25,0 0 0,0-15 0,0-1 41,0-8 1,0-5 0,0-4 0,0-4 51,0 0 0,0-5 0,2 4 0,2-4 31,1-2 1,8 0 0,-4 0 0,2 2 3,0 3 1,0-1 0,6 5 0,-2 0 0,-4 0 0,3 4 0,-5 7 39,0 2-4,6 8 1,-13-3 0,3 12 36,-3 5 1,-2 9-1,-2 4 1,-1 1-46,-3 5 1,1 1-1,5 2 1,0 0-8,0 0 0,0-2 0,0 0 0,0-2-11,0 1 0,0 3 0,2-11 0,1 0-41,3 1 1,14-4-1,0 1-9,4-7 1,0-1 0,-6-6 0,2-2-10,2-3 1,6-1 0,-5 0-1,1-1-32,0-5 0,4-1 0,-5-6 1,1 4 40,0 1 1,-2-4 0,-6 1-1,1-4 41,-1-1 1,-1-1 0,-2 1-1,-2-1 19,2 1 0,-6-3 1,0-1-1,-1-2 67,-1 2 0,6-4 1,-5 2 116,-2 2 1,-3 2 0,-1 1-87,0 1 1,-1 7-1,-3 1 1,-3 3-48,-3-1 0,5 1 0,-6 5 0,0 2-7,2 3 0,-6 6 1,6 9-158,0 2 1,-4 0 0,7-5-1,1 1 72,-2 4 0,5-2 1,-4 6-1,4-2 14,2-4 0,0 4 0,2-2 0,4-2-58,5-2 0,3-2 1,3-1-1,1-4-43,4-5 1,-2-3 0,6 1 0,0 1 0,-1-1 0,-3-4 0,4-4 0,0-3 52,-1-2 1,-5 0-1,4-4 1,-2 2 26,0-2 1,0-1-1,-5-3 1,-1 1 23,1-1 1,-1-5 0,1 0 0,-3 2 70,-3 2 1,2-4 0,-6 0 0,1 2 67,-1 1 1,-2 3 0,-5-1 43,0 1 0,0-1 1,0 1-71,0-1 1,-7 8-106,-4 4 1,-4 3 0,-1 4-17,0 3 1,5 2-1,1 8 1,1 0 0,0 3 0,0 2 0,-4-1 1,4 1 9,2 2 1,1 2 0,6-4 0,0 3 9,0 3 0,0-6 0,0 2 1,2-3 0,3-3 1,10 1 0,9-3-1,0-3-65,0-5 1,5-5 0,-4-1-36,1 0 0,5 0 0,-5 0 0,1-1 0,1-3-546,1-1 1,-5-8 635,-2 2 0,4-4 0,-1-1 0</inkml:trace>
  <inkml:trace contextRef="#ctx0" brushRef="#br0" timeOffset="352">1896 15 7413,'0'-9'-33,"0"3"1,0 12 0,0 5 148,0 3 1,-5 8 0,-3 2 0,1 2-108,0 3 0,-4 2 0,5 2 0,3-2-35,1-3 0,-4 3 1,1-6-1,1 1-102,2-4 1,2 2 0,0-2-116,0-2 0,2-2 0,2-1 243,1-1 0,1 1 0,-6-1 0</inkml:trace>
  <inkml:trace contextRef="#ctx0" brushRef="#br0" timeOffset="514">1764 724 7979,'2'9'-727,"4"-4"727,-5-3 0,7-2 0,-8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2:25.0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1374 7972,'22'-24'323,"1"-3"0,3-5-84,3-1 1,10-7 0,5-4 0,5-3-27,6-3 0,4-5 0,7-2 0,1-1-119,5-5 1,-3-1 0,7-2 0,-3 0-153,-4 1 1,-1 0-1,-4 3 1,-3 4 90,-6 1 0,-6 9 0,-3 10 1,-4 3-191,-2 2 0,-3 7 0,-10 4 0,-6 4-131,-9 1 1,3 3-1,-6 1-472,0 2 1,1 7-704,-5-1 1463,-3 3 0,-2-5 0,-9-2 0</inkml:trace>
  <inkml:trace contextRef="#ctx0" brushRef="#br0" timeOffset="434">165 39 7279,'0'-17'-80,"0"1"1,8 10 0,5 10 476,7 10 1,5 19 0,10 2-1,2 7-120,1 10 0,14 6 0,-1 12 0,4 1-4,2-1 1,-27-30-1,0 0 1,27 41 0,1 0-53,-27-42 1,1 0-1,24 31 1,-1 3 0,-3-3-166,-3-4 0,-1-4 0,-4-13 1,-6-1-229,-3-4 1,-9-5-1,-4-12 1,-4-5-540,-2-4 0,1-3 1,-1-4-498,1-6 1,-6-3 1207,0-2 0,-15-7 0,2-2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2:47.428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0 330 7730,'0'-11'1,"0"0"1,0-2 0,0-2 1,0-1 1,2-1 0,2 1 0,1 0 116,-1-1 1,3 6-106,-1 0 0,5 6 0,-4-5 65,2 3 1,-3 2 0,5 5 0,0 1-133,-2 5 1,4 3-1,-6 8 1,2-1 1,4 1 1,2-1 0,1 0 0,1 1 59,-1-1 1,1-1 0,1-4 0,2-5 2,2-5 1,0-1-1,-3 0 1,1 0-11,2 0 0,5-5 1,-3-2-1,0-3 1,0-2 1,-2-1-1,-4 0 1,2 2 33,2-2 0,0 6 0,-6 0 0,1 1-11,-1 1 1,1-1 0,-1 6 62,1 0 1,-1 0-1,1 0 1,-1 0-86,1 0 1,-6 0-1,0 0 1,2 0-27,1 0 1,3-5 0,-1-1 4,1 2 0,-1 1 1,1-1-24,-1-1 0,1-1 0,-1 6-116,1 0 1,-1-5 29,1-1 1,-6 1 0,-2 3-112,-2-4 0,4 3 24,-5-8 1,5 5-118,-6-5 233,1 7 1,-12-5 0,-1 6 86,-2-3 1,3-1 44,-5 1 0,2 3 0,-2-8-36,5-2 0,5 4 165,1-2 1,0 5-42,0-5 0,-2 8 286,-4-3-168,4 4-194,-5 2 1,13 8 0,1 1-39,2 0 1,-3 6-1,3-4 1,0 1 44,0-1 1,0 4 0,4-6-1,-4 2-7,-1 0 1,3-5-112,-6 5 1,8-8 1,-11 6 44,3-3 0,-5 1 0,-5 6 10,-6-2 0,-2 0 0,0 6 0,2-3 3,-2-3 0,4 2 0,0-6 0,0 1-566,0-1 1,3 4 569,-5-6 0,0 8 0,-5-4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2:48.57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83 7170,'6'-17'90,"-1"1"1,3 5 0,-5 0 136,3-2 1,7 6-182,-2 1 14,-4 5 1,6 2 0,-6 5 0,0 7-46,1 7 1,3-2 0,-4 6 0,2-2 14,4 0 1,0 0 0,0-6 0,-2 1-52,1-1 0,1-5 0,0-2 0,-2-1 19,2-5 0,-4-1 0,2-2 7,2 0 1,0-2 0,-1-1 0,-1-5 6,2-1 0,-4 0 0,2-4 0,2 4-3,2 2 0,-4-4 0,0 4-14,2-3 0,1 7 0,1-5 0,-2 3-32,-2-1 1,0 1 88,5 5 1,1 2-14,-1 3 1,-5-1-1,0 5 1,0 0-13,-2 0 0,1-3 0,-5 5-32,6 2 1,-2-6-1,2 0-82,2 1 1,2-6-114,1 3 1,1-3-133,-1-2 1,1 0-73,-1 0 1,-5 0-240,0 0 643,-7 0 0,3-7 0,-7-4 0,0 1 0,0-1 0,0-1 0,0 2 0,0-1-4,0-1 1,-2 2-1,-1-1 228,-3-1 0,-7 2 76,2-1 1,2 6 113,-2-6 11,7 7-234,-3-3-161,7 7 1,7 7-1,3 4-20,-1 4 1,5-4-1,-3 0 0,4 2 0,-4 0 1,-2-1-1,0-2-23,1-3 0,-5 4 1,4-4 6,-1 2 0,-3-3-9,-5 5 0,0 0 1,-2 3-3,-3-3 1,-4 4-1,-8-6-180,1 0 1,5 4 0,1-5 0,1-1-261,0 0 1,-2 6 456,-5-2 0,-1 4 0,1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2:44.983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17 791 8402,'-9'-7'53,"1"5"0,8-12 0,0 3 0,0-4 0,2 0 1,2 3-1,3 2 8,2 3 1,-3-4-1,5 4 1,2-1-154,1 1 0,3-4 0,-1 4 1,1-1 13,-1 1 0,1-4 0,-1 6 0,1-1-9,-1-1 0,1 5 0,-1-4 0,-1 3 24,-4-3 0,3 5 0,-3-5 0,4 2 14,2-1 1,-1 1 0,-1-7 0,-2 0 1,-2 2 1,-1-6-1,5 4 1,-2-3 36,-2-3 0,-6 1 0,5-1-2,-3 1 0,-2-1 0,-5 1 0,0-1 44,0 1 1,0-1 0,0 1 51,0-1 0,0 1-56,0-1 0,0 1-21,0-1 0,8 1 1,3 1-33,3 4 1,3-3 0,-1 5-60,1-1 0,-6-2 56,0 6 0,0-5 3,5 6 0,-5-1-9,0 6 0,-5-5-30,5-1 0,-8-7 23,3 2 1,-4 2-117,-2-2 62,0 7 1,-8-3 12,-3 7 0,4-2 1,0-1-67,-1-3 1,5 1 13,-8 5 0,7-2 139,-1-4 24,3 5 0,2-9 142,0 5-114,0 3 0,-2-5 0,-2 5 75,-1-4-77,-1 5 274,-1-7-152,-2 8 0,-2 0 128,0 0-145,7 0 1,-1 0-26,10 0 1,4 0-129,8 0 0,-1 0-40,1 0 0,-1 0 0,1 0 49,-1 0 1,-5 0 0,0 0-36,2 0 0,2 0 45,1 0 8,-7 0 1,1 0 0,-7 2-11,3 4 1,-1 3 0,-5 7 18,0 1 1,0-6 0,0 0-90,0 1 1,0 3-1,0 2-198,0-1 0,0-5-954,0 0 1198,8-7 0,-7 3 0,14-14 0,-6-2 0</inkml:trace>
  <inkml:trace contextRef="#ctx0" brushRef="#br0" timeOffset="1279">792 1418 6576,'0'-11'377,"1"0"-199,5-2 0,-4 4 0,3-2 0,-3-2-174,-2-2 0,7-1 1,3 0 49,-1-1 0,0 6 0,-4 2 0,5 0 9,-1 0 1,5 5-61,-3-2 0,4 5 1,2 1 1,-1 0 1,0 0-1,-1 1 1,-2 3-5,-2 2 0,0-1 0,5-3 1,1 2-5,-1 1 0,1 1 0,-1-6 0,1 0 3,-1 0 1,1-8 0,-1-1 0,1-2-8,-1 0 1,4 0 0,1-4 0,-3 3-17,2 1 0,0 0 0,-3-6 12,-1 1 0,1 5 0,-1 0 46,1-2 1,-1 4-1,1-2-21,-1-2 0,1-2 0,-3-1 1,-1 1-24,-2 4 0,-2-4 1,4 6-1,-2-2-72,2 0 0,-4 6-19,2-6 0,-7 0 58,1-6 1,-3 6 6,-2 0 0,-2 8 125,-3-3 0,-5-1-51,-6 1 1,5-5-107,0 6 0,7-2-52,-1 1 0,1 4-17,-1-3 1,3 1-12,-4-1 1,6 3 200,6-4 0,-3 4 1,8 2 12,2 0 1,-4 0-1,2 0-45,2 0 1,2-5 133,1-1-62,1 1 0,-6 5-14,0 0 0,-7-2-18,1-3-65,-3 3 0,-9-6-70,-4 8 110,3 0 1,-1 0-12,4 0-20,3 0 0,-4 8-27,12 3 0,-4-2 0,5 0-2,0-2 1,-3 6 24,7-2 0,-6 4 17,6 1 0,-7-5 0,3-1-66,1-3 1,-6 6-153,3-2 1,-3-2-10,-2 2 0,-7-8 0,-3 5 71,1-1 0,0-5 0,5 5 137,-1 1 0,-8-7 0,4 7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2:49.622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545 15 6988,'7'9'43,"4"-3"0,4-5 0,1-2 82,0-5 1,-5 4 0,0-5-60,2 0 1,2 5 113,1-4 0,-5 6-90,0 6 1,-7 3-1,3 9 1,-1 2-20,-1 2 0,3 2 1,-5-4-1,5 2-20,1-2 0,-4-1 0,6-3 0,0 1-35,-2-1 0,4-5 0,-5-2 0,1-1-41,4-5 1,-4-1 0,2-2 0,2 0 34,1 0 0,1-2 0,-2-3 0,-2-4-45,2 0 0,1-4 0,3 7 30,-1 3 1,1-5 0,-1 3 59,1 1 0,-1 2 0,1 2 36,-1 0 1,-5 6 0,-2 1 14,-1 2 1,4 2-81,-1 6 0,4-1 1,1-1-49,1-4 1,-6-2 0,0-5 4,2 1 0,-4 6-712,2-5-378,0 6 733,5-10 1,-5 4 0,-1-12 373,-3-5 0,0 4 0,-3 0 0,1-1 0,3-1 0,-3-7 0,-3 5 0,3 0-80,-3-2 0,-7 4 0,-1-2 208,3-2 1,-5 4 0,1 0 218,-2 1 1,3 3-12,-5 5 1,6 0 84,-6 0-379,7 0 1,-3 2-1,7 3 1,0 6 1,0-2 0,2 2-1,1 2-232,3 2 0,7-4 0,-2 0 86,3 1 0,1-2 0,-2-1 66,-2-2 0,-6 4 1,4-4-13,-1 3 58,5-7 1,-12 12 0,5-4 1,-10-2 0,-3 0-1,0 0 11,-1 1 1,-5-5 0,4 6 0,-2 2-9,0 1 1,0-3-1,-3 0 1,1 2-72,2 2 1,2-4-1,-2 0-632,5 2 690,4-6 0,2 0 0,0-7 0</inkml:trace>
  <inkml:trace contextRef="#ctx0" brushRef="#br0" timeOffset="2020">17 938 6309,'-9'-2'582,"3"-3"0,5 1 0,2-5-361,5 2 0,-2-4 0,7 5-283,1 2 1,-3 3 0,2 1 15,2 0 1,2 1 0,0 5-7,-4 5 1,1 4 0,-4 1-1,-1 1 15,0-1 0,6 6 0,-4 0 0,2-2 7,0-2 0,-5-1 0,5-1 0,0 1-57,-2-1 0,-2-5 0,-5-1 0,4-3 1,-3 4 74,8-6 0,-5 6-9,5-5 1,0 7 48,5-2 1,1-4 8,-1-2 1,-5 3-1,-2-1 0,-1 2 1,3-3 0,-4 3 44,2-2 1,-5 6 0,3-4 0,-1 2 22,-1 0 1,2-5 0,-1 5-105,5 1 0,4-4 1,-1-1-1,-1-1-40,-2-1 0,0 1 0,6-6-12,-1 0 1,-5 0-817,0 0 406,-7 0 0,5 0 196,-4 0 1,-1-6 264,7 1 0,-7-8 0,3 4 0,-7-8 0,0 1 0,0 5 289,0 0 1,0 5 476,0-5-343,0 0 0,-6 0 88,1 0-295,0 8 0,5 3-150,0 11 0,0-2 0,0 2-250,0 2 1,1 1-1,5 1 62,5-4 1,2 4 0,-1-6 0,-1 0-19,2-4 0,2 3 1,0-1-1,-3 0 30,-1 1 0,-5-3 0,3-3 14,-2 3 0,-1-1 111,-6 7 0,-2 0 1,-3 4-1,-5-2 96,1-2 1,-5 0 0,3 3-1,-4-1 96,-2-2 0,1 0-148,-1 5 1,3-5 0,1-1-400,2-3-297,0-2 1,0-5 636,0 0 0,0-14 0,-5-5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1:07.314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1 116 7312,'0'11'826,"2"-2"-613,3-2 0,4-1 0,8-5-258,-1 5 1,3-4 0,1 3 0,4-3 46,1-2 0,3 0 0,5 0 0,0 0-51,0 0 0,0 0 0,0 0 0,0 0-54,0 0 0,-2 0 1,-2 0-1,-3 0-158,-3 0 1,5 0 0,-6 0-262,-2 0 0,-2 0 522,-1 0 0,-8 0 0,-2 0 0,-14 7 0,-2 3 0</inkml:trace>
  <inkml:trace contextRef="#ctx0" brushRef="#br0" timeOffset="347">17 379 8443,'-9'0'-426,"4"0"1,10 0 552,6 0 0,4 0 0,1 0 0,3 0-126,3 0 0,-2-5 0,7-1 1,3 3 67,1 1 0,0 2 0,-2-2 0,-1-2-115,1-1 0,-3-1 0,-1 6 1,-1 0-188,-4 0 1,4 0 0,-2 0 48,-2 0 1,-2 0 0,-1 0-300,-1 0 0,1 0 483,-1 0 0,1 0 0,-1 0 0</inkml:trace>
  <inkml:trace contextRef="#ctx0" brushRef="#br0" timeOffset="885">627 33 8443,'-9'-7'-788,"0"5"0,5-5 1612,-1-1-183,-8 7-517,11-7 0,-5 10 0,7 4-125,0 5 0,7 1 0,4 1 0,4-4-63,1-1 0,1 5 1,-1-4-1,1 2 53,-1 0 0,1 0 0,-1 3-150,1-3 1,-6 2 0,-2-6 0,-2 3 1,4 1 93,-5 5 1,5-5 18,-6 0 0,1 0 1,-8 6 75,-4-1 0,3-5 1,-6 0-1,-1 2-1,1 2 1,0-5 0,-4 1 0,2 2 4,-2 2 1,-1 1-1,-3 1 1,1-1-6,-1 1 1,3-1 0,1 1-1,2-1-1,-2 1 1,4-1-1,0 1-428,1-1 0,3 1-433,5-1 834,0-7 0,0-1 0,0-8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1:57.708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1 231 7663,'11'0'539,"0"0"-534,-7 0 1,3 2 0,-5 2-39,3 1 1,-1 1 21,7-6 0,-6 0 16,6 0 0,-5 0-2,5 0 1,0 0 12,5 0 1,-5 0 4,0 0 0,-5 0 55,5 0-67,0 0 0,5 0-21,1 0 0,-6 0 16,0 0 0,-6 0 3,6 0 0,0 0 14,6 0 0,-6 0-5,0 0 0,-6 0-22,6 0 0,0 0 11,6 0 1,-6 0-15,0 0 0,-6 0 0,6 0 6,2 0 1,-4 0 8,2 0 1,0 0-3,6 0 0,-7 0 1,1-2-4,2-4 0,-4 4 2,2-3 0,0 3 9,6 2 1,-6 0-7,0 0 1,0 0-7,5 0 0,-5 0 2,0 0 1,-5 0 6,5 0 1,-6 0 23,6 0 0,0 0-22,6 0 0,-6 0 0,0 0-4,2 0 0,-4 0 6,2 0 0,0 0-38,5 0 0,-5 0 8,0 0 0,0 0 15,6 0 1,-6-2-1,0-1 33,1-3 0,-2 1-18,1 5 1,0 0 7,5 0 1,-5 0 0,0 0-12,2 0 1,-4 0 2,2 0 0,0 0-3,6 0 0,-1 0 74,1 0 0,-1 0-49,0 0 0,-5 0 0,0 0-13,2 0 0,-4 0-20,2 0 1,0 0 12,6 0 0,-1 0 12,1 0 0,-6 0 14,0 0 0,0 0-34,5 0 1,1 0-21,-1 0 0,1 0 5,-1 0 1,1 0 15,-1 0 1,-5 0-1,0 0 40,2 0 1,-4 0-8,2 0 1,0 0-6,6 0 0,-1 0-30,1 0 1,-1 0-5,1 0 1,-1 0-6,1 0 0,-6 0-9,0 0 0,0 0 8,5 0 0,-5 0 3,0 0 1,0 0 0,5 0 0,1 0 5,-1 0 0,1 0 19,-1 0 1,1 0-3,-1 0 0,-5 0 0,0 0-5,2 0 1,-4 0-5,2 0 1,0 0-15,6 0 0,-1 0 24,1 0 0,-1 0 0,1 0 19,-1 0 1,-5 0 0,0 0 30,2 0 0,-4 0-37,2 0 0,0 0-53,6 0 1,-1 0-1,1 0 16,-1 0 1,-5 0 0,0 0 11,2 0 0,-4 0 0,2 0 6,2 0 1,-4 0-1,2 0 0,2 0 1,-4 0 0,2 0 11,2 0 1,1 0 10,3 0 1,-1 0-7,1 0 1,-1 0-42,1 0 0,-1 0 4,1 0 0,-1 0-3,1 0 0,-6 0 0,0 0 24,2 0 1,-4 0-1,2 0 34,2 0 0,1 0-33,3 0 1,-1 0 4,1 0 1,-6 0-64,0 0 0,0 0-13,5 0 1,-5 0-1,0 0 6,2 0 0,-4 0-14,2 0 1,-5 0-191,5 0 206,-8 0 1,6 0 38,-3 0-20,-4 0 2,12 0 86,-12 0 1,6-2-55,-8-4-86,0 4 0,0-7-1,0 4 1,-2 3 37,-4-4 0,3-1 11,-8 2 0,7-3 31,-2 3 0,-1 1 22,2-7 0,-6 6 0,3-5-14,-1 3 0,5 0 0,-3 3-19,0-1 1,3-1 0,-5 4 4,2-3 0,-4 1-72,5-7 0,-5 6 35,6-6 0,-8 5-40,2-5 0,2 8-8,-2-3 32,7-3 1,-5 7 78,3-3 44,5-5-45,-7 9-44,8-7 60,0 8 0,2 2-30,4 4 1,-3-5 0,6 7-1,1-3 2,-1 1 0,-4 5 0,6-4-5,2 2 1,-4 0 0,2 4-9,2-2 1,2-2 0,-1 4-1,-1-4 1,-2-1 0,0 3 1,4-4 17,-4 2 1,3-3 16,-3 5 0,-1-8-27,1 3 0,-8-3 1,5 1 41,-1 2 1,-5-1 42,5-5 32,-7 0 37,0 0-94,0 7 0,-2-5-31,-3 4 0,-3 3 1,-4 0 4,1 0 1,5 0-1,-3-3 94,2 5 1,-6 3-81,2 3 0,-2-1 0,0-1 41,2-4 1,6-2-107,-6-3 0,5 1 1,-3 6-5,2-2 0,-4-6 10,5 6 1,-1-7 0,3 3-30,-1 1 36,-1-6 1,4 5 0,-1-5 9,-3 3-280,1-3-95,5 5-428,0-7 400,0 0 0,-8-7 0,-1-2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8:39.12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1 58 7610,'0'-17'167,"0"1"1,0 5 329,0 0 1,0 9-310,0 2 0,0 7-55,0 10 1,0 1-1,0 2 1,0 4-48,0 2 1,2-1 0,3 6-52,6 2 1,-2-9 0,2 9 0,2-2-21,2 0 1,1 1-1,1-3 1,1-2 28,4 3 0,-2-6 0,6-1 0,-1-1-161,1 0 0,0 0 0,3-5 0,-3-1-117,-2 1 0,-1-1 0,-3-1 0,4-2 66,2-2 0,-6-6 0,2 4 0,-4-1 39,-1-5 1,5 1-1,0 0 1,-2 1-16,-2-1 0,-1-2 0,-1-2 0,-1-2-168,-4-4 1,-2 4 104,-3-3 0,-5 1 197,5-1 33,-4 3 0,-2-7-96,0 3 154,0 5 1,0-9 71,0 5 1,0 1 34,0-7 1,-6 6-76,1-6 0,-3 2 0,5-4 38,-3 2 1,1 5-1,3-3 30,-4 2 1,5-1-1,-7 5-16,1-3 0,3 1 1,-5 3 58,2-4 0,-6 5 293,2-5-571,4 4 0,-1 10 24,8 3 0,6 3 1,1 3 12,2-1 0,2 1 1,6-3 4,-1-3 1,-5 4-1,0-6 1,2 0-74,2-3 1,-4 1 0,0-1-63,2-3 1,-6 1 0,0 0 64,0 1 67,-5 1 0,6-5 1,-10 3-2,-4 2 1,3-1-1,-8-3 1,-2 2 137,-2 1 1,4 6 0,0-4-113,-2 3 0,-1-5 1,-3 6-56,1 2 1,-1-4-1,3 2 1,1 0-168,2-2 1,2 6 91,-2-4 120,3-4 0,8 0 0,0-7 0</inkml:trace>
  <inkml:trace contextRef="#ctx0" brushRef="#br0" timeOffset="2134">1781 767 7062,'-2'-17'0,"-1"1"0,-5-1 0,1 1 359,0-1 0,-1 6-193,3 0 1,-4 2 0,-8-2-149,1 6 0,5-3 1,0 3-1,-2 1-18,-2 2 0,-1 8 1,-1 1-1,-1 2 16,-4 4 1,2 2 0,-6-1 0,2 1-72,4 1 0,2-3 0,3 9 1,3-3-71,1-3 0,7 6 1,-2 0 46,5-2 1,1 0 0,1 0-1,5 2-10,5-1 1,4-3 0,1-3 0,2-4-3,4-6 0,-3 2 0,3-1 0,-4-2-28,-2-3 1,1-1-1,-1-1 1,1-5 16,-1-5 1,-1 2-1,-2-2 1,-4-2 96,-2-2 1,4-3 0,-5-2 0,-3-2-33,-1 2 1,-2 2 0,0 1 0,0 1 92,0-1 1,0 1 819,0-1-721,0 1 0,0 14 0,0 7 2,0 8 0,0 9 0,0 2 0,0 0-51,0 0 0,0 5 1,0-2-38,0 4 0,0 2 0,0 0 0,0 0 6,0 0 1,0 2 0,0 2-1,2 1 42,4-1 1,-5-2 0,5-2 0,-4 1-82,-2 5 0,0-4 0,0 3 0,-2-3-358,-4-2 0,-3-2 0,-5-3 0,-1-6 219,-2-4 1,5-4-1,-10-1 1,3-4-1,3-1 46,-1-5 1,1-3 0,-1-3 0,1-5 96,-1-1 1,3-2 0,1-7 0,4-2 194,1-2-232,3 0 1,5 0-1,0 0 34,0 2-33,0-6 1,7 8-66,4-4 0,4-2 0,1 2 1,1 2-57,-1 2 1,6 1 0,2 1-1,0-1 40,0 1 1,3-1 0,-3 1-1,0 1 31,0 4 0,3-4 0,-5 4 1,0-1 18,2 1 1,-6-4 0,4 4 0,-3-4 23,-3-1 1,1-1 0,-1 1 0,1-1 126,-1 1 1,1-6-1,-3 0 1,-1 2-37,-2 1 0,-2 1 1,4-2-1,-4-2 19,-2 2 1,-1 2 0,-4 1-1,1 1-19,3-1 1,-1-5 0,-5 0 0,0 2-20,0 2 0,0 7 0,0 0 0,0-2 57,0-2 1,0 4-80,0 0 1,-7 8-17,-4-3 1,2 4 0,-2 2 0,0 2 0,0 4-8,0 5 1,5 3 0,-5 3-36,-1-1 1,3 1 0,-1 1-1,3 2 19,3 2 0,-3 6 0,2-5 1,1 1 3,2 0 0,2 3 0,0-3 0,2 0-7,3 0 1,5-2 0,4-6 0,1 1-54,1-1 0,-3-1 1,9-4-1,-2-6 9,2-3 0,-3 4 0,4-1 0,-1-1-203,0-2 1,6-8-1,-6-1 1,0-2 101,2-4 0,-4 4 1,5-2-1,1-2 82,0-2 1,-6 4 0,2 0 0,-4-1 72,-1-3 0,-1 0 0,-1 2 0,-4 2 101,-6-1 1,3-3-1,-3-2 1,1 1-8,1 0 0,-5-1 1,3 1-1,-3-1 17,-2 1 0,0 5 1,0 0 37,0-2 0,-2-2-87,-3-1 1,-4 1 0,-8 2-53,1 2 1,5 8 0,0-3-15,-2 4 1,-2 8 0,0 1 0,3 2-35,1 4 0,1 7 0,-2 4 0,1 0 28,-2 0 0,6 5 0,1-3 1,4 1 27,2 0 0,0-1 0,2 2 0,4-5-9,5 1 0,3-5 0,3 1 1,1-6-41,4-3 1,-2-7 0,6 1 0,-2-3-66,-4-2 1,0 0 0,0-2 0,2-3-58,-2-6 0,-2-4 0,-1-1 0,-1-1-18,1 1 0,-6-6 0,-2-2 0,0 0 66,0 0 1,-5-3 0,2 5-1,-3 2 142,3 2 0,-4 1 106,3 1 0,-3 8 0,-2 8 0,0 9 202,0 6 0,0 7 0,0 2-196,0 2 1,0-5 0,0 5 0,0 0-29,0-1 1,0-4-1,0 1 1,0-4 50,0-2 1,-2-1-764,-3-4 1,3-6 306,-4-10 1,4-4 0,2-9 0,0-4 73,0-6 1,6 2-1,1-1 18,2-2 0,0 3 0,4-1 0,-2-1 61,2 2 1,2 3 0,-1 6-1,-1 1 126,-2-1 1,0 8 41,6 3 1,-1 6 70,1 6 0,-8 3 0,-4 8 0,-3 1 51,-2 4 0,6-4 0,-1 6 0,-1-2 139,-2 0 1,-2 5-1,1-3 1,3 0-141,2 0 0,6-2 1,-2-4-1,1 1-91,0-3 1,0 2 0,5-12 0,1-3-125,-1-1 1,2-2 0,3 0 0,0-2-113,0-3 1,2-1-1,-1-6 1,-1-5-1199,-3-1 0,-2 3 1351,1-7 0,-1-3 0,1-1 0</inkml:trace>
  <inkml:trace contextRef="#ctx0" brushRef="#br0" timeOffset="4254">3776 289 7653,'9'-17'-1,"-2"1"1,-5 1 0,2 2 294,1 2-94,1 7 0,-6-1 0,0 10-110,0 6 0,0 11 0,0 8 0,0 5 0,-2 5-12,-3 2 0,3 2 0,-4 5 0,3 1-33,-3-1 1,4-5 0,-3-2 0,3-1-67,2-5 1,-6-1 0,1-2-1,1-2-79,2-3 0,1-5-133,-5-6 0,4-4 136,-3-8 0,3-12 0,2-17-215,0-2 0,5 5 0,3-5 1,-1 0 79,0 1 1,6-1 0,-4-2 0,2 6 159,0 4 0,-1 2 0,2 1 0,-1 2 44,2 2 1,-4 8-1,2-3 107,2 4 0,2 2 1,-1 2 79,-3 4 0,-3 3 1,-8 7-1,2 1 44,3-1 0,-3 6 1,3 0-1,-1 0 8,2 2 0,-5-4 0,5 6 0,-2-2-76,1-4 0,-1-2 0,5-2 0,0 1-165,0-1 0,2-1 0,6-2 0,-1-4-112,1-2 0,-1-1 1,2-6-1,3 0-104,1 0 1,1 0 0,-3 0 0,2 0-11,-1 0 1,-3-7 0,0-4 0,2-2 142,2 2 1,-1-4 0,-9 4 0,-1-4 109,2-1 1,0-6-1,0 0 1,-2 0 45,2-2 1,-6 6 0,0-4 0,-1 4 132,-1 1 1,1 1 0,-6-1-1,0 1 186,0-1 1,0 1-76,0-1 0,-8 3 0,-1 1-75,0 2 0,-6 7-176,4-1 1,-3 5 0,-3 3 0,1 5-6,-1 1 1,3 2-1,1 5 1,2 3-69,-2 3 0,4-4 1,0 6-1,0-2-54,-1 0 1,7 1 0,-3-2 0,4 1 17,2-2 1,0 0-1,0 0 1,2 2 24,4-2 1,-3-2 0,8-3 0,2-2 36,2-2 0,-4-6 0,0 5 0,2-3-106,1-3 0,3-3 0,-1-2 33,1-5 1,-3-3 0,-1-8 0,-4 1 13,-1-1 1,3 1-1,-4-1 1,0 1 37,1-1 0,-3-4 1,-5-3-1,0 0 56,0 0 0,6 2 0,-1 6 0,-1-1 310,-2 1 0,-2 5 194,0 0-414,0 0 1,0 3-84,0 8 1,0 8-1,0 8-57,0 1 0,0 5 1,0 0-1,0-2 32,0-2 0,0 4 0,0 0 1,0-2-2,0-2 0,2 3 0,3-3 0,4-3 1,0-1 1,6-5 0,-2 1 0,5-3-242,4-3 1,0-3-1,-4-1 1,3 0-125,1 0 1,0-1 0,-6-3 0,1-3 358,-1-3 0,0 1 0,1-4 0,-1 2 0,1-1 0,-1-3 0,1-2 0,-2-1 0,-4-4 0,3 2 0,-5-6 0,2 3-4,0 2 0,-1-2 1,2 1-1,-3 0 74,-1-2 0,-3 6 0,-5-4 234,0 3 1,0 3 521,0-1 0,-7 3-522,-4 3 0,-4 3 1,-1 8-248,-1 0 1,1 2 0,-1 2 0,1 3 1,-1 2 1,1 8 0,1 5-1,2 0-93,2 2 0,2-4 1,-3 5-1,2 1-42,3 0 0,2-1 0,5 5 1,0-3 7,0 2 1,0-5 0,0-2 0,0-4-33,0-1 1,5-1 0,2-1-1,3-4-19,2-5 1,3 1 0,1-2-38,1-1 0,-1-2 0,1-4 0,-2-3 48,-4-6 0,3 1 1,-3-1-1,2-1 43,-2-3 1,4-3 0,-6-3 0,0 0 26,-4 0 0,3 1 0,-3 0 0,-1-2 153,-2 2 0,3 2 0,1 1 268,-3 1 1,-1 5-86,-2 0 1,-2 7-228,-3-1 1,3 5 0,-3 5-32,3 6 0,-4 9 1,1 2-1,1-2-20,2-1 0,2 3 0,0 1 0,0 1-22,0 0 1,0-2-1,2-6 1,4 1 18,5-1 0,3-1 1,3-4-1,-1-5-209,1-5 1,1-1 0,2 0 39,2 0 0,0-1 0,-5-5 1,-1-5-1,1-4-28,-1-1 0,1-1 0,-1 1 0,-1-1 88,-4 1 0,2 0 0,-6-1 0,0 1-14,1-1 444,-3 1 1,-5 8-120,0 8 0,0 8 0,0 8 0,-2 1-87,-3-1 1,3-5-1,-4 0 1,3 0 25,-3-2 0,3 6-155,-8-4 1,5-4-98,-5-1 1,7-6-21,-1-6 1,-2 2 0,1-7-1,2-1-1,3-3 0,1-1 0,1-3 0,3-1-27,2-2 1,6-5-1,-1 3 1,4 0-7,2 0 0,-1 4 1,0 7-1,1 4 57,-1 2 1,1-4 0,-1 5-1,1 3-25,-1 1 1,1 4 0,-1 1 25,1 3 0,-1 1 0,1-3 90,-1 1 0,-5 1 0,0-6 0,0 7 0,6 2 0</inkml:trace>
  <inkml:trace contextRef="#ctx0" brushRef="#br0" timeOffset="4668">6133 58 7657,'0'16'128,"0"1"1,-2-1 0,-1 1-22,-3-1 0,-1 8 0,3 3 1,-3 5 16,-2 1 1,5 3 0,-3 1 0,1-4 12,1-2 0,-3 4 0,5-10 0,-3 3-261,3-1 1,-5-7 0,3 4-1,1-2-151,2 0 0,2 0 0,0-5 1,0-1-14,0 1 0,0-1 0,-2-1 0,-1-2-302,-3-2 590,1 0 0,-2 5 0,-3 1 0</inkml:trace>
  <inkml:trace contextRef="#ctx0" brushRef="#br0" timeOffset="4865">5919 997 8173,'7'10'1914,"-5"-1"-1369,4-4-545,-5-3 0,-15-2 0,-5-9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8:54.441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50 215 7672,'0'-7'209,"0"7"-33,0 9 1,0 8 0,0 5 0,0 5-37,0 4 1,0 2 0,0 0-1,-1-2-21,-5-3 0,4 8 1,-3-3-1,1 0-141,-1-3 0,3 1 0,-4-6 0,3 3-227,-3-1 1,4-7-1,-3 2 1,3-3-76,2-3 0,0 1-514,0-1 593,0-7 1,0-9 0,0-11 244,0-3 0,0-10 0,0-2 0</inkml:trace>
  <inkml:trace contextRef="#ctx0" brushRef="#br0" timeOffset="1003">347 248 7690,'9'2'10,"-3"4"1,-4 3 0,-4 9 0,-2 4 46,-1 5 0,-1 10 0,4 2 1,-1-3-1,-5 1 0,1-1 0,0 3 37,3-2 1,-3-3 0,1-2-46,3-5 1,-1 2 49,-2-7 1,5 0-530,-5-5 277,4-1 1,2-8 47,0-8 1,0-8 0,0-8 0,0-1-131,0 1 1,0-6 0,-2-2 0,-1-2 173,-3-3 0,1 3 1,5-1-1,0-1 95,0 3 1,5-6-1,1 3 1,-3-1-63,-1 1 0,4 3 0,1 5 0,0-2 333,1 1 1,-1 9 0,-3 1-138,1-2 1,6 4 0,-4 0-48,3 1 1,-7 5 0,5 8-1,-3 6-30,1 4 1,1 7-1,-3 1 1,3 3-46,2 3 0,-3 3 0,3 1 1,0 0-23,0-1 1,-3 0-1,5-3 1,1-3-56,3-3 0,-4 5 1,0-6-1,2-2-179,1-2 1,3-3-1,-1-2 68,1-2 1,-1-8 0,1 3 105,-1-4 1,-5-10 0,-1-3 0,-1-5-16,0-6 1,-5 2 0,3-8 0,-2 1 118,1 1 0,-1-9 0,-5 4 1,0 0-83,0 0 1,0-4-1,-2 8 1,-1-3-68,-3 3 1,1-2 0,3 7-21,-4 2 1,5 1 0,-5 3-537,4-1 362,2 8 0,2 2 275,4 7 0,-4 7 0,12 2 0,-5 8 0</inkml:trace>
  <inkml:trace contextRef="#ctx0" brushRef="#br0" timeOffset="1293">1007 182 7690,'9'17'-14,"-4"-1"0,-3 3 0,-2 1 0,0 4 143,0 1 0,-5 3 0,-1 6 0,1 3-3,-3 2 1,6-1 0,-3-5 0,3-2-137,2-3 0,0 3 0,0-6 0,0 1-19,0-4 0,-5 2 1,-1-2-800,2-2 378,3-9 0,1-6 1,0-10 449,0-6 0,0-4 0,0-1 0,-8-8 0,-1-2 0</inkml:trace>
  <inkml:trace contextRef="#ctx0" brushRef="#br0" timeOffset="1542">891 215 7690,'11'-9'123,"0"4"1,0 1-1,6 0 10,-1-1 0,2-1 1,3 6-1,1 0-46,-2 0 1,5 0 0,1 0 0,1 0-156,1 0 0,-8 0 0,4 0 1,-2 0-368,0 0 1,-6 0 0,-5 0-786,2 0 1220,2 0 0,-6 2 0,-4 4 0,-10-5 0,-4 7 0</inkml:trace>
  <inkml:trace contextRef="#ctx0" brushRef="#br0" timeOffset="1777">891 479 7193,'17'0'-141,"-1"0"1,1 0-1,-1 0 1,1 0 371,-1 0 0,1 0 0,-1-2 0,2-1-272,4-3 1,-2-1 0,6 3 0,-2-1-107,-4 1 1,4 2 0,-2 0 0,-2-1-87,-2-3 0,-1 1 0,-1 5 233,1 0 0,-1-8 0,1-1 0</inkml:trace>
  <inkml:trace contextRef="#ctx0" brushRef="#br0" timeOffset="2199">1649 281 7690,'0'-16'308,"0"7"1,-7 1-230,-4 8 0,-4 8 0,1 3 0,1 5 51,2 6 1,2-2 0,-4 8 0,2-1-140,-2-1 1,0 5 0,2-4 0,4 3-34,0-3 1,5 2 0,-4-5-1,5 0-26,1 0 1,7-2 0,2-6-1,2-1 37,0-4 0,2 2 0,7-8 0,2-1 9,-2-2 0,-2-2 0,1-2 0,1-2 62,2-1 0,0-12 1,-6 3-1,-1-3-39,-4-3 1,2-2-1,-6 0 1,0-5-79,1-5 0,-3 0 0,-5-1 1,0 0 17,0 0 0,0 1 1,-2 3-1,-3 4-18,-6 1 1,2 4-1,-2 7 1,-2 4-111,-2 1 1,-1 3-1,-1 5 20,1 0 0,-1 0-239,1 0 1,7 2 405,3 3 0,12-3 0,3 5 0</inkml:trace>
  <inkml:trace contextRef="#ctx0" brushRef="#br0" timeOffset="2498">1963 182 7690,'9'8'-216,"-4"3"1,-3 3 308,-2 3 0,0 1 0,0 4 0,0 4 113,0-1 1,-2 6-1,-1-1 1,-3 3-33,2 0 1,3 7 0,-1-11 0,-2 1-124,-1 1 1,-1-2-1,6 0 1,0-3-190,0-2 1,0-2 0,0-6-773,0 1-37,0-8 538,-7-2 0,3-9 409,-7-3 0,0-4 0,-5-8 0</inkml:trace>
  <inkml:trace contextRef="#ctx0" brushRef="#br0" timeOffset="2926">1897 430 6664,'7'-19'0,"4"-1"-227,4-2 1,1-2 0,1 4-1,-1-2 581,1 2 0,5 2 0,0 1 1,-2 3-195,-2 3 0,4-2 0,0 7 0,-2 3-25,-2 1 0,-7 4 1,0 1-1,0 5-19,-1 1 1,-3 2 0,-7 5 0,0 1 84,0-1 0,0 8-313,0 3 1,-7-3 0,-4-2 0,-4-5-80,-2-6 1,1 2 0,0-8 0,-1 1-45,1 1 1,-1-5 0,1 3-100,-1-3 0,1-4-386,-1-3 703,8-4 0,3-6 155,12 4 1,-2 9 0,7 9 0,1 3-8,3 2 0,-4 3 0,0 3 1,0 3 56,-2 0 0,6 3 0,-6-4 0,2 4 263,0 2 1,-2-4-1,4 4 1,-2-3-323,2-3 0,0-1 1,-1-5-1,-1-1-340,2-2 0,2-7 0,1 1-52,1-3 0,-1-2 263,1 0 0,-1-7 0,1-2 0</inkml:trace>
  <inkml:trace contextRef="#ctx0" brushRef="#br0" timeOffset="3534">2457 776 7591,'0'9'-894,"-2"-2"934,-3-7 0,3-2 0,-3-3 1,3-6 181,2-4 0,0-1 0,0-1 0,0 1-162,0-1 1,0-6-1,0-5 1,0-1-139,0 1 1,0-8 0,0 3 0,0-4 62,0-3 1,0 3-1,0-5 1,2 2-36,3 3 1,-1 8-1,5 3 1,-2 2-132,-3 4 0,3 7 333,-1 2 0,1 9 1,-3 2 40,1 10 1,1 4 0,-6 3-1,0 1-118,0 4 0,5 2 1,1 3-1,-1-3-83,2 0 1,-5 0-1,6 3 1,-1-5-93,4-3 1,-2-3-1,2-1 1,2-4-186,2-6 0,1-3 1,1-2 120,-1 0 0,1-7 0,-1-4 1,0-4 71,1-1 0,-1-6 0,-1-2 0,-2 0 74,-2 0 1,-2-5 0,4 3 0,-4 1 110,-2 3 0,1 3 1,-5 3 193,3-1 0,1 8 0,-3 5-105,1 8 1,1 11 0,-6 9 0,0-1 18,0 1 1,-6 4 0,1-4 0,1-1-74,2 1 0,2 9 0,0-4 0,0 1-12,0 1 0,0-2 1,0 0-1,0-1-148,0 1 1,0-3 0,0 0-1,0-3-762,0-3 1,8-1-128,3-3 1,-2-1 920,2-4 0,-8-4 0,5-7 0</inkml:trace>
  <inkml:trace contextRef="#ctx0" brushRef="#br0" timeOffset="3897">2919 825 7285,'16'-2'-297,"1"-3"1,-8-4-1,-2-8 1,-1-1 541,-1-4 1,3-2-1,-5-5 1,3 1-169,-3-1 1,-1-4-1,0-4 1,2-1-9,1 1 0,6-3 0,-3 0 0,1-1-21,3 1 0,1 4 1,0 6 9,-2 3 53,0 7 1,0-2 86,0 11 0,-5-2-79,5 7 1,-2 3-1,4 6-47,-2 3 1,-8 7 0,5-1 0,-3 7-8,1 3 1,1 5-1,-3-1 1,1 3-21,-1 6 0,-2 2 0,-1-3 0,3 3 81,1 1-166,8 1 0,-9-6 0,5-2 21,-2-3 0,4 1 0,-5-5 0,-1-2-578,3-4 0,-5 2-282,8-9 1,-5 2 878,5-2 0,-7-11 0,1-11 0,-3-11 0,-2-4 0</inkml:trace>
  <inkml:trace contextRef="#ctx0" brushRef="#br0" timeOffset="4127">2935 561 7591,'17'0'-94,"-1"0"0,1 0 0,1 0 0,2 0 208,2 0-22,0 0-91,2 0 0,-4 0 1,6 0-1,-2 0 0,-2 0-258,1 0 0,-4-1 0,3-3 0,-4-2 257,-2 3 0,1-14 0,-1-1 0</inkml:trace>
  <inkml:trace contextRef="#ctx0" brushRef="#br0" timeOffset="4408">3314 248 7515,'17'0'49,"-8"0"1,11 0-1,-3 0 1,1 0 174,0 0 0,4 0 0,2 0-103,2 0 1,-1 0 0,3 0-1,-4 0 1,-2 0-213,0 0 1,0 0 0,-6 0 0,-1-2-605,-4-3 120,3 3-27,-4-5 0,1 1 602,0 1 0,-8-1 0,5-1 0,-8-2 0</inkml:trace>
  <inkml:trace contextRef="#ctx0" brushRef="#br0" timeOffset="4635">3661 182 7585,'0'17'0,"0"-1"0,0 1 68,0-1 1,-6 3 0,-1 3 0,-1 5 166,1 4 0,2 0 0,3 0 0,-2-1-80,-1-1 1,-1 6 0,6-8 0,0 3-143,0-3 1,0 2 0,0-7-1,0-1-232,0-3 0,0-7-647,0 0 1,2-2-434,3 2 1299,-3-4 0,6-21 0,-8-5 0</inkml:trace>
  <inkml:trace contextRef="#ctx0" brushRef="#br0" timeOffset="4863">3941 133 7616,'5'16'33,"1"1"0,-3-1 1,-1 3 199,-2 3 1,0 1 0,0 7 0,-2-3-34,-3 2 0,3 6 0,-5 2 0,1-4 141,1-2-280,-8 4 0,11-11 1,-3 5 50,3-2 0,-4-6 0,1 1-1260,1-4 1,2-7 580,2 0 1,6-9-1,1 0 567,2-6 0,2-9 0,6 4 0</inkml:trace>
  <inkml:trace contextRef="#ctx0" brushRef="#br0" timeOffset="5163">4238 166 7031,'-6'16'0,"1"1"207,1-1 1,2 6-1,0 2 1,-1 0 92,-3 0 0,-1 5 0,1-2 0,-3 5 107,0 1-287,-6 0 0,12-2 1,-7-2-136,3-2 0,2-5 0,5 4 1,0-2-43,0-4 0,0-2 0,1-1-163,5-1 1,3-7 0,8-3 0,-1-2-23,1 1 1,5-3-1,0 3 1,-2-5 30,-2-5 0,-1 3 1,-1-5-110,0-1 0,1 1 0,-2-6 320,-4 2 0,-4 0 0,-5-3 0,1 1 0,3 2 0,-1 0 0,-5-6 0</inkml:trace>
  <inkml:trace contextRef="#ctx0" brushRef="#br0" timeOffset="5391">4172 397 7480,'9'0'459,"5"0"-357,-3 0 0,4 0 1,2 0-1,-1-2 54,1-4 0,-1 4 1,1-3-23,-1 3 0,0-3-574,1-1 1,-2-7 0,-4 2-1105,-6-3 1544,-3-3 0,-2-7 0,0-1 0</inkml:trace>
  <inkml:trace contextRef="#ctx0" brushRef="#br0" timeOffset="5618">4205 34 7839,'16'0'282,"1"5"1,-1 1-1,1-2-160,-1-3 1,6-1 0,0 0 0,0 0 0,0 0 122,0 0 0,0-5 0,-6-1-1235,1 3 0,-1-1 990,1-1 0,-1-5 0,1-6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6:39:09.743"/>
    </inkml:context>
    <inkml:brush xml:id="br0">
      <inkml:brushProperty name="width" value="0.17143" units="cm"/>
      <inkml:brushProperty name="height" value="0.17143" units="cm"/>
      <inkml:brushProperty name="color" value="#849398"/>
    </inkml:brush>
  </inkml:definitions>
  <inkml:trace contextRef="#ctx0" brushRef="#br0">231 314 7785,'0'25'10,"-5"-1"1,-3-5 0,1 3 0,0 5 0,1 4 0,1 2 0,-1 0 203,2 0 0,-3 4 1,2-2-1,1-4 1,0 0 60,-1 0 1,3 0-347,-3-3 1,3-3-1,2-5 1,-2 2-1014,-4-2-344,5-1 1138,-7-10 0,8-9 0,0-11 290,0-4 0,-7-1 0,-2-1 0</inkml:trace>
  <inkml:trace contextRef="#ctx0" brushRef="#br0" timeOffset="388">0 330 7785,'9'-7'-388,"1"-2"1,-5-6 0,4 2 332,0 2 0,6 2 1,-2-4-1,5 2 122,4-1 0,0 4 0,-3 3 1,1 3-33,2 2 1,5 0-1,-3 0 1,0 2 35,0 3 1,-1-1-1,-2 5 1,1 0 13,-2 0 1,-2-3-1,-2 5-19,1 2 0,-2 1 0,-4 3-17,-6-1 0,-3-5 0,-2 0 0,-2 2-32,-3 2 0,1-1 1,-7-1-1,-2-2-12,-2 2 0,-7 0 1,0 0-1,2-4-56,2-2 0,-4 4 1,0-5-282,2-3 0,2-1 155,1-2 0,8-7 0,3-4 177,5-4 0,1-1 0,0-1 0</inkml:trace>
  <inkml:trace contextRef="#ctx0" brushRef="#br0" timeOffset="821">445 874 7173,'0'-18'-246,"0"-4"1,0 2 0,2-8 0,2 1 276,1 1 1,6-9-1,-3 4 1,1-2-39,4-3 1,-4-1 0,2 2 0,2-1 21,1-3 1,1 1 0,-2 5 0,-2 2 24,2 3 1,-1-1-1,1 7 1,-4 2 70,-1 1 0,3 8 1,-4 2 70,2 2 0,-5 3 1,3 10-1,-1 5-30,-1 3 1,6 5 0,-3 1 0,-1 4 12,0 1 1,1 3 0,-5 5 0,4 0-16,3 0 1,-7 0-1,5 0 1,-3 0-86,1 0 1,1 3 0,-3-1 0,1-4-216,-1 0 0,-1-5 0,1 0 0,2-3-417,-3-2 0,-1-3-598,-2-2 1165,0 1 0,-7-15 0,-2-4 0</inkml:trace>
  <inkml:trace contextRef="#ctx0" brushRef="#br0" timeOffset="1066">445 627 7305,'17'0'-337,"-1"-2"1,1-1-1,-1-3 454,1 2 0,5 3 0,2 1 0,-1 0-270,1 0 1,-2-6 0,-5 1 152,-1 1 0,8-5 0,2 0 0</inkml:trace>
  <inkml:trace contextRef="#ctx0" brushRef="#br0" timeOffset="1345">923 215 6903,'10'16'-98,"-3"-3"0,-7 2 0,0 3 0,0 2 496,0 4 1,0 0-1,-2 5 1,-2-1-158,-1 1 0,-2 6 1,3 1-1,-1-3-131,1-1 1,0 6 0,1-9-1,-3 1-199,2 1 1,3-6-1,1 1 1,-2-2-238,-4-4 0,4-2-208,-3-1-326,3-8 860,2-2 0,-7-14 0,-2-2 0</inkml:trace>
  <inkml:trace contextRef="#ctx0" brushRef="#br0" timeOffset="1762">907 314 7111,'16'-11'0,"1"0"-319,-1-2 1,1 4 0,1 0 639,4 1 0,-3 3 1,3 5-175,-4 0 0,-9 2 0,-3 3 0,-3 6 11,3 4 1,-5 7 0,3 0-1,-6-2-135,-3-2 0,-6-1 0,4-1 0,-3 1-102,-2-1 0,2 1 0,-1-3-199,-1-3 0,-3 2 8,-2-7 0,1-1-117,-1-5 0,8-2 301,4-3 0,5 1 0,5-5 225,6 2 1,4 1 25,1 6 1,-1 2 0,-2 4 0,-4 5 37,-2 3 0,4 4 0,-3 3 0,-1 2 37,0 3 1,4-4 0,-3 4 0,-1-2-219,0-4 0,4 3 0,-5-1 0,-1-1-288,3-3 0,-1-7 1,6-2-1,-4 0-110,-2 0 1,1-5 375,-3 2 0,-3-5 0,5-1 0</inkml:trace>
  <inkml:trace contextRef="#ctx0" brushRef="#br0" timeOffset="2157">1270 874 7724,'0'-16'-85,"0"-1"0,2 1 1,1-1-1,3-1-51,-3-4 0,1 2 0,0-8 0,3-1 83,2-2 1,-3-2 0,5 0 0,0 0-52,-2 0 0,5-5 0,-3-1 1,4 3 115,2 1 1,-1 4 0,1 1 0,-3 5 57,-3 1 1,4 4 0,-6 7 0,2 4 240,0 1 0,-6 3-134,6 5 1,-7 13 0,2 3 0,-5 4 71,-1 4 1,6 2 0,-1 7 0,-1 0-80,-2 0 1,0 5 0,1 1 0,3-1-104,-2 2 0,-1-5 0,1 4 0,1-4-66,-1-3 0,3 1 0,-1-1 1,-1-5-226,3-5 1,-6-4-1,3-1 1,-1-3-220,1-3 0,-3-1 0,5-7-755,1 3 1198,-6-1 0,5-12 0,-7-2 0</inkml:trace>
  <inkml:trace contextRef="#ctx0" brushRef="#br0" timeOffset="2406">1286 627 7563,'17'0'0,"-1"0"-34,1 0 1,1-5-1,4-1 1,4 2-77,-1 3 0,5 1 0,-7-2 0,1-2-65,0-1 175,-2-1 0,2-1 0,1-2 0</inkml:trace>
  <inkml:trace contextRef="#ctx0" brushRef="#br0" timeOffset="2639">1880 314 7725,'0'22'0,"0"2"2,0 1 0,0 3 0,0 5 0,0 0 214,0 0 0,-6 0 1,1 1-1,1 1-80,2-2 0,2 4 1,0-12-1,0 3 75,0-1 1,-2-6-1272,-3 1 785,3-4 275,-5-9 0,-1-9 0,-1-9 0</inkml:trace>
  <inkml:trace contextRef="#ctx0" brushRef="#br0" timeOffset="2994">1715 281 7725,'5'-11'0,"3"0"-225,1-2 1,0 4 0,4 0 0,-2 1 177,2 5 0,1 1 0,3 2 0,-1 0 320,1 0 1,5 2-1,0 3 1,-2 6-99,-2 4 0,4 1 0,0 1 0,-2-1-51,-2 1 1,4 7 0,0 1-31,-1 1 0,-3 0 0,-2-6 1,-1 2-178,-4-2 1,2 4 0,-8-1 0,1 1-12,1 0 1,-5 4 0,4-6-1,-5 0 117,-1 1 1,-5-4-1,-2 4 1,-3-2 30,-2-5 1,-3 8 0,-2-11-1,-1 0-53,-4 1 1,2-5 0,-6 1-1,1-3-89,-1-3 0,4-3 1,-4-1-1,3 0-38,2 0 1,3 0 0,2-1 0,-1-3-475,1-2 0,5-6 600,0 1 0,7-11 0,-3-4 0</inkml:trace>
  <inkml:trace contextRef="#ctx0" brushRef="#br0" timeOffset="3405">2490 330 7725,'-8'17'-241,"-1"-1"1,-2 1 298,0-1 1,0 8 0,-5 4 0,1 1 91,4-2 1,-4 8 0,6-6 0,0 1 252,4 1 1,3-2 0,2-1 0,0-6-200,0-4 1,0-2-1,2 1-459,3-1 1,10-6 0,7-5-1,0-3 133,1-2 0,-2-2 0,4-3 1,-1-6-7,-4-4 1,4-2 0,-2 1-1,-2-1-53,-2 1 0,-3-6 1,-2-2-1,-4 0 60,-2 1 0,-1-12 0,-6 2 0,0-2-30,0 0 1,-2 8 0,-3-1 0,-5 1 157,1 1 0,-7 2 0,1 8 0,-5 1 53,0 4 0,-4 2 0,2 5 0,2-1-65,2 1 1,-4 2 0,0 2 4,1 0 0,3 8 0,2 1 0</inkml:trace>
  <inkml:trace contextRef="#ctx0" brushRef="#br0" timeOffset="3702">3067 330 7805,'-11'8'0,"0"3"113,-2 3 1,2 3-1,-4 1 1,-3 2 133,-1 2 0,-1 8 0,0-3 0,-2 4-83,2 2 0,2-2 1,1-1-1,1-5-131,-1-1 1,3 3 0,1-5 0,4-1-416,1-3 1,-5-2 257,2 1 1,2-8 0,0-2 0,0-1 123,0-1 0,-2 1 0,-6-6 0</inkml:trace>
  <inkml:trace contextRef="#ctx0" brushRef="#br0" timeOffset="3952">2720 347 7581,'6'22'0,"-1"2"0,1 1-13,1 5 0,-3 1 1,5 2-1,0 0 471,0 0 0,2-2 1,6-2-1,-3-3-274,-3-3 1,4 5 0,-4-6 0,6-2-202,5-2 1,-4-8-1,6-3 1,-2-2-516,0 1 0,1-1 1,-2-5-1,1 0 532,-2 0 0,-2-7 0,-1-2 0</inkml:trace>
  <inkml:trace contextRef="#ctx0" brushRef="#br0" timeOffset="4296">3446 1 7534,'0'16'-49,"0"1"1,0 1-1,0 4 1,0 5 448,0 5 1,0 0 0,-2 1-1,-2 2-200,-1 4 0,-6-4 0,5 3 0,1-5-127,-3-6 0,7 5 0,-7-7 0,3 1-155,-1-4 1,1-4-1,5-1 1,0-1-199,0 1 0,-6-1 0,1 1-1418,1-1 1698,2 1 0,-5 6 0,-2 3 0</inkml:trace>
  <inkml:trace contextRef="#ctx0" brushRef="#br0" timeOffset="4513">3347 874 7007,'2'9'292,"3"-3"-292,-3-4 0,13-10 0,-6-1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6:59.601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67 213 7935,'-17'0'-1124,"6"0"1534,0 0 0,2 2-116,-2 3 1,4-1 0,7 7-90,0 2 1,7-1 0,4 1 0,5-4-16,6-1 1,-1-3-1,6-5 1,1 0-274,-3 0 1,6 0 0,-5 0 0,1-2-41,1-3 0,-6-2 0,4-6 1,-3 2-59,-3-2 0,-3-2 0,-4-1 62,-2-1 1,-2 1 0,2-1 241,-6 1 317,-3-1-404,-2 8 0,0 9 1,0 11-1,0 4 1,0 1 1,2 8-1,2 4 1,3 1-9,2-2 1,-3 8-1,3-4 1,-2 1-55,-3-1 0,3 9 0,-1-7 0,-3 2 17,-1 0 0,-2-2 1,0 1-1,0 3 23,0 1 1,0 8 0,0-4-1,0 2 6,0 0 0,-2-7 1,-3 3-1,-6-1 54,-4-1 1,-3-1-1,-2-8 1,-4-3 65,-2-3 1,-1-1 0,-4-7 0,1-2-85,3-2 1,5-7-1,-4 1 1,2-5-93,4-5 0,2 1 0,2-9 1,-1-3-17,1-5 0,6-6 1,5 3-1,3-1-623,2-5 1,2 1-1,3 0 1,8 1-79,7-1 0,1 3 752,6-1 0,0-1 0,6-5 0</inkml:trace>
  <inkml:trace contextRef="#ctx0" brushRef="#br0" timeOffset="427">792 427 7021,'0'-16'279,"0"-1"0,-2 8 1,-3 4-7,-6 3 1,-4 4 0,0 3-191,4 6 1,-3 4-1,4 1 1,1 2-24,4 4 0,-2-3 0,1 5 0,2-2-69,3 0 0,1 5 0,0-5 0,1-2 30,5-2 1,3-1 0,7-1 0,1 1-192,-1-1 0,1-5 0,1-1 0,2-3 76,2-3 0,6-3 0,-6-2 1,-2-5 58,-2-5 1,-1-4 0,-3-1 0,-3-1 12,-5 1 0,-4-1 0,-2-1 1,0-2-51,0-2 0,-2 0 0,-4 4 1,-3-2-40,0-2 0,-4 0 0,6 5 0,-2 2 12,-4 4 0,0-3 1,0 5-1,2-1 17,-1 5 0,2-2 0,-1 1-385,-1 3 467,4 1 0,1 2 0,0 0 0,-3 0 0</inkml:trace>
  <inkml:trace contextRef="#ctx0" brushRef="#br0" timeOffset="1243">1023 31 7716,'2'-14'60,"3"3"0,-3 5 90,3 12 0,-1 3 1,0 9-1,1 4 59,-1 6 0,0 3 0,-1 4 0,3 3-16,-3 6 1,1-4 0,0 1 0,1-3-133,-1 1 1,-1 5 0,1-8-1,2-3-274,-3-3 1,-1-10 0,-2 2-271,0-4 0,2-3 333,3-4 1,-3-11 0,4-11-1,-4-4 41,-2-1 0,0-1 0,0-1 0,1-4 14,5-6 0,-4 4 1,5 2-1,-1 4 87,-1 2 1,6-6 0,-4 0 0,3 3 4,2 7 0,-2-1 0,-1 5 0,0 1 10,0 0 0,2 1 36,5 6 0,-5 8 0,-1 3 0,-3 5 14,-3 6 0,-3 2 0,1 5 0,2-1-49,1 1 0,6-3 0,-1 1 1,1 1-117,1-3 0,12-1 0,-7-8 0,1-1 34,0-4 0,1-4 1,1-7-120,2 0 1,0-1-1,-6-5 1,-1-5 168,-4-4 0,2-1 0,-6 0 0,0-1 127,1 1 1,-3-1 0,-3-1 253,4-4 0,-5-2 468,5-4-587,-4 12 0,-2 10 0,0 12 0,0 5-83,0 4 1,2 3-1,1 2 1,3 2-127,-3-2 0,5-1 0,-3-3 1,-1 1-44,-2-1 1,-2-5-440,0 0 185,0-7 0,0-12 0,0-12 118,0-4 1,0-5 0,1 5 0,3 0 54,2 1 1,5-5-1,-4 6 1,2 2 17,4 2 0,-4-4 0,2 0 41,2 2 1,-4 7-1,2 4 130,2 1 0,-4 3 1,0 7-1,-1 3-93,-5 6 0,5-2 0,-1 4 1,0 4 177,0 3 0,-1 7 0,-4-3 1,1 0 66,3 0 1,5 3-1,-4-3 1,2 0 11,4 0 1,2-2-1,3-6 1,2 0-84,2 1 1,0-6-1,-5-2 1,-1-2-164,1-3 1,5-2-1,0-2 1,-2-2-804,-2-3 1,-1-3-1,-1-5 791,1 2 0,-1 0 0,1-5 0</inkml:trace>
  <inkml:trace contextRef="#ctx0" brushRef="#br0" timeOffset="1758">907 1235 7797,'0'-11'-4,"0"0"112,0 7 0,6-1 0,-1 10 108,-1 6 0,-2 9 0,-2 4 0,0 2-15,0 3 0,0 8 0,0 1 1,0-1-58,0-2 0,0 3 0,0 1 0,0-3-352,0-1 1,5-7 0,1-3 0,-3-1-316,-1-4 1,-2 4-1,2-4 523,4-5 0,-5 1 0,7-7 0</inkml:trace>
  <inkml:trace contextRef="#ctx0" brushRef="#br0" timeOffset="2093">660 1169 7820,'6'-11'-89,"-1"0"1,2 2 0,-1-2 0,5 4 189,3-1 0,3 6 1,1-3-1,4 3-132,6 2 1,3 0 0,2 0 0,0 0 10,0 0 0,3 0 0,-1 2 1,-4 2 3,1 1 0,-7 8 1,1-2-1,-2 3-6,-4 3 1,-4-6 0,-3 0 0,-4 2-132,-1 1 0,-3 5 66,-5 3 1,-2-4 0,-3 4 62,-6-4 1,-4-1 0,-1-1 0,-1-1 11,1-4 1,-6 4 0,0-6-1,2 2-83,1 0 0,3-8-438,-1 3 533,1-4 0,-1 5 0,1 2 0</inkml:trace>
  <inkml:trace contextRef="#ctx0" brushRef="#br0" timeOffset="2705">1319 1581 7633,'0'26'0,"0"-4"-342,0-4 0,2-1 0,2-1 339,1 0 286,1 1 1,-8-8 0,-2-5-262,-1-8 1,-2-5 0,3-9-1,-2-3 27,3 0 0,1-7 0,2 2 0,0-1-121,0-2 0,0-12 1,0 8-1,0 0 41,0 4 0,0 5 0,0 8 0,2 1-7,3 4 0,-1-2 0,7 8 0,2 1 10,1 2 0,3 4 0,-1 2 24,1 1 0,-1 8 0,1-2 0,-1 4-2,1 1 0,5 1 0,0-3 1,-2-1-57,-2-2 0,4-2 0,0 2 0,-2-5 0,-1-4 0,-3 3 0,1 1 1,-1-3 1,1-1 1,-6-4 0,0-3 17,1-6 1,-2-4-1,-1-1 392,-2-1 1,-1 1 0,-6-1-153,0 1 0,-6 5 1,-1 2-1,-1-1-9,1 1 0,-6 6-141,2-3 0,-3 4 1,-1 4-60,4 4 1,-2-3 0,6 8 0,-1 2 64,1 2 1,0 3 0,3 2 0,-1 4 97,1 2 0,2-4 1,2 3-1,0 1-71,0 0 1,2-1 0,2 5 0,3-5-138,2-1 0,2 0 0,6-6 1,1 0-108,4-3 0,-4-4 0,6 0 0,-2-4-306,0 1 0,7-6 0,-1 1 0,3-5 469,2-3 0,0-15 0,0 1 0</inkml:trace>
  <inkml:trace contextRef="#ctx0" brushRef="#br0" timeOffset="3119">2226 1449 7584,'0'-16'-111,"0"-1"0,-5 1 0,-3 1-127,-1 4 1,-2 4-1,-5 5 1,-1-2 656,1-1 1,-1-1-1,1 6 1,-1 2-471,1 4 1,-1-5 0,3 7 0,1-3-108,2 1 0,5 7 0,-3-2-58,2 3 0,1-3 0,6 0 52,0 2 0,0-4 0,2 0 158,4-1 0,3 3 1,7-4-1,1 0 28,-1 1 1,1-1-1,-1-3 1,-1 3 40,-4 2 0,4-3 1,-4 3-1,3 0 114,3 0 1,-6-3 0,0 5 130,1 1 1,3 3-88,2 2 0,-8-1-120,-4 1 0,-3-1 0,-4 0-21,-3 1 0,1-6 0,-7-2 0,0 0-98,2 0 1,-6-5 0,4 2 0,-3-3-269,-3 3 1,1-4 24,-1 3 1,8-10-1,4-6 1,3-4-103,2-2 1,0 1 362,0-1 0,7-6 0,2-3 0</inkml:trace>
  <inkml:trace contextRef="#ctx0" brushRef="#br0" timeOffset="3710">2391 1070 7808,'11'0'-165,"0"0"1,-7 7 0,1 4 302,-3 4 0,3 7 0,1 2 0,-2 0-25,-3-1 0,-1 10 0,2-1 0,2-1-38,1 0 1,1 7 0,-6-7 0,0 1-247,0-1 1,5 4 0,1-8 0,-2 2-21,-3-1 0,-1 3 0,0-5 1,0-1 18,0-3 1,0-4-1,0-1 1,0-1-239,0 1 312,0-8 0,0-3 0,0-12 98,0-5 0,0-4 0,0-1 0,0-1 0,0 1 0,2 0 0,2-3 0,3-1 0,2-2 0,-3 0 0,5 6 0,0-1-1,-2 1 1,6-5-1,-4 3 1,1 4 19,-1-1 1,4 0 0,-4-1 66,4-1 0,1 3 0,1 1 387,-1 2 0,-5 7-81,0-1-336,-7 3 0,3 4 1,-9 1-1,-3 5 0,-6-1-60,-4 0 0,4 6 0,0-2 0,-2 4-20,-1 1 1,3-1-1,2 0 1,-1-1 30,1 4 1,6 3 0,-3-5 0,4 1 28,2-1 1,0 1 0,0-1-12,0 1 0,8-3 0,3-3 0,3-5-83,3-4 1,-1 3-1,1 0 1,-1-1-119,1-2 1,-1-2-1,2 0 1,1-2-11,-3-3 0,4 3 0,-10-5 1,1 1 185,0 1 0,0-8 0,5 4 0,1-8 0</inkml:trace>
  <inkml:trace contextRef="#ctx0" brushRef="#br0" timeOffset="3888">2902 1515 7160,'0'-16'-584,"0"-1"1,0 6 1230,0 0-332,0 8 0,0-3 1,0 12-190,0 5 1,0-2 0,0 2 0,0 1-70,0 3 1,2 2-1,1-1 1,3 1 32,-2-1 0,-3 1 0,-1-1 0,2-1-842,4-4 0,-3 2 752,8-8 0,8 8 0,6-4 0</inkml:trace>
  <inkml:trace contextRef="#ctx0" brushRef="#br0" timeOffset="4063">3034 1202 7808,'-9'0'-1398,"1"7"1239,8-5 159,8 5 0,1 1 0,7 1 0</inkml:trace>
  <inkml:trace contextRef="#ctx0" brushRef="#br0" timeOffset="4304">3215 1037 7794,'0'17'111,"0"1"0,0 4 1,0 5 153,0 4 0,0 2 0,0 2 0,0 2-134,0 1 0,0 1 1,0-6-1,0 0 19,0 0 1,6-2-1,-1-2 1,-1-3-88,-2-2 0,-2-2 1,0-6-1,0 1-1547,0-1 1484,7-7 0,-5-1 0,5-8 0</inkml:trace>
  <inkml:trace contextRef="#ctx0" brushRef="#br0" timeOffset="4530">3413 1037 7794,'9'7'94,"4"3"0,-8 6 0,-1 2 8,-2 4 0,3 4 1,1 9-1,-2 1 34,-3 3 0,1 5 0,2-4 0,3 0 24,2 1 0,1-3 1,2-5-1,-2 0-343,-3 0 1,-2-7 0,-5-2 0,0-2-724,0 0 906,0 0 0,0-6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22.64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0 132 7460,'0'-17'30,"0"8"0,0 4 1,0 10-1,0 6 14,0 4 1,6 7 0,-1 4 9,-1 5 0,0-6 0,-1 12 0,3 1 0,-3 1 32,-1 1 0,4 1 0,-1-5 1,-1 4-135,-2 3 0,-2-7 0,2 5 0,1-3-64,3 0 0,-1-5 0,-5-5 1,0-1-198,0-1 0,2-8 1,2-7-93,1 2 0,1-7 401,-6-6 0,0-15 0,0-11 0</inkml:trace>
  <inkml:trace contextRef="#ctx0" brushRef="#br0" timeOffset="634">462 115 7230,'-2'15'0,"-3"-2"-281,-6-2 1,-4-2 0,-3 4-1,-3-2 408,-1 2 1,-1-4 0,1 2 0,-4 0-93,0-2 1,3 6 0,4-6-1,-1 2-80,-2 0 1,0-6 0,6 4 0,-1 1-24,1-1 0,-1-4 38,1 6 0,7-5 97,3 5 1,4 0 0,2 5-37,0 1 1,6-1-1,1 1 1,2-1 181,4 1 1,7-1 0,2 2 0,-2 3-71,-1 1 1,3 5 0,1-3 0,1 2-32,0 3 0,4 0 0,-6 0 0,-2-3-26,-2-2 0,4 0 1,0-6-1,-2 0-183,-2-3 1,-1-4 0,-1 0-17,1-6 1,-1-3 0,1-2 0,-3-2-170,-3-3 0,4 1 0,-6-8 0,2-5 144,0-3 0,-5-2 1,3 4-1,0-3 55,0-1 1,-5 0 0,1 4 0,-1-2 322,2-2 1,-3 0 324,8 6-338,-7-1 0,3 10-103,-7 7 0,0 7 1,0 10-1,2-1 4,4 1 0,-5-1 0,5 2 0,-4 2-56,-2 2 0,2 2 0,1-4 0,3 2-70,-3-1 1,5-3-1,-1-3 1,2-3-173,4-1 0,-4-7 1,2 1 66,2-3 0,2-2 1,1-2-1,-1-3-358,-4-6 1,2-4 0,-6-1 0,0-1 460,1 1 0,-3-8 0,-5-2 0</inkml:trace>
  <inkml:trace contextRef="#ctx0" brushRef="#br0" timeOffset="776">792 396 7899,'-15'-2'-44,"2"-2"599,2-1-991,7-1 1,-1 6-927,10 0 1362,5 0 0,13 8 0,3 1 0</inkml:trace>
  <inkml:trace contextRef="#ctx0" brushRef="#br0" timeOffset="1229">989 742 6789,'10'31'0,"-3"0"0,-2-1-131,1-1 0,5 6 1,-4-10-1,1 3 401,-1-1 1,4-7 0,-6 2 0,-1-3-237,-2-3-95,-2 1 14,0-8 1,-6-15 0,1-10 0,1-3-25,2 1 0,-3-6 1,-1-3-1,3-4 39,1-2 0,2 0 0,-2 0 0,-2-2-2,-1-3 0,-1 3 0,6-4 1,0 6-29,0 6 1,0-2 0,2 5 0,2 0 41,1 0 1,8 4-1,-4 7 1,2 2 39,0-2 1,0 6 0,6 2 88,-1 3 1,1 2 0,-1 0-24,1 0 1,-1 5 0,-1 3 0,-2 1-6,-2 3 0,-8 3 1,5 2-15,-1-1 0,-5 1 0,3 1 0,-3 2-55,-2 2 1,0 0 0,-2-4 0,-1 2-22,-3 2 1,-7 0 0,4-5 0,-2-1 9,0 1 0,0-2 0,-5-3 0,-1-2-18,1-3 1,-6-2 0,0-5-330,2 0 0,3-3 346,6-8 0,4-8 0,7-14 0</inkml:trace>
  <inkml:trace contextRef="#ctx0" brushRef="#br0" timeOffset="1645">1665 132 7849,'8'-9'122,"3"3"53,3 4 0,5 1 0,3-3 1,3-1-155,1 1 1,5 0 0,-4 1 0,5-3-45,1 2 0,0-3 1,-2 2-1,-2 1-135,-2 2 1,-6-3 0,2-1 0,-1 1 114,0-3 1,0 6-1550,-5-3 1592,-8-4 0,-9 0 0,-9-8 0</inkml:trace>
  <inkml:trace contextRef="#ctx0" brushRef="#br0" timeOffset="1900">1979 66 7888,'0'17'0,"0"-1"-52,0 0 0,0 3 1,0 3-1,0 5 236,0 4 0,0 2 0,0 0 1,0 0-30,0 0 0,0 6 0,0-1 0,0-1-100,0-2 0,0-4 0,1-2 0,3-3 40,2-2 0,-1-2 0,-5-6 0,0 1-572,0-1 1,0-5-642,0 0 1,-2-2 1117,-3 2 0,3-18 0,-5-12 0</inkml:trace>
  <inkml:trace contextRef="#ctx0" brushRef="#br0" timeOffset="2341">2242 66 7888,'9'22'-89,"-3"2"1,-4 1 210,-2 5 1,5 3-1,1 3 1,-3 5 222,-1 1 0,-2 2 0,0 5 0,0-1-221,0-4 0,0 0 1,0-9-1,0-4-118,0 0 1,0-7 0,0-2 0,-2-6 418,-3-5-606,3 4 0,-5-21 0,7 1 1,0-8-88,0-4 0,0-6 0,2-3 0,1-1-32,3-1 0,5 6 0,-4-4 0,2 1 165,4-1 1,2 6 0,1-2 0,1 4 80,-1 1 0,1 3 0,-1 3 69,1 5 0,-1 4 0,1 2 115,-1 0 0,-7 8 0,-3 3 0,-3 3 54,3 3 1,-4 1-1,3 2 1,-1 2-117,1-2 0,-3 4 1,4 0-1,-4 0-51,-2 0 0,5-2 0,1-6 1,-1 1-124,2-1 1,-3-1 0,5-3-1,0-2-276,0-3 1,-3-2 0,5-5-121,2 0 0,-4 0 502,2 0 0,0-7 0,5-2 0</inkml:trace>
  <inkml:trace contextRef="#ctx0" brushRef="#br0" timeOffset="2699">2803 495 7888,'9'-17'-144,"-4"1"0,-3-1 0,0 1 209,4-1 1,-5 6 0,5 0 106,-4-2 0,-4 6 0,-4 2-98,-5 3 0,-3 4 1,-1 3-1,2 6 32,2 4 0,2 1 0,-4 3 0,4 1-65,2 2 1,-4 1 0,5-2 0,3 2-74,1 3 0,2-4 0,0 4 0,0-2-8,0-4 1,0-2 0,2-2 0,3-1-16,6-4 0,4 2 0,1-8 0,1-1 27,-1-2 0,1-2 0,-1-2 1,-1-3-95,-4-6 0,4-4 0,-4-2 0,1 1 43,-1 0 0,-3-1 0,-6-1 0,1-2 21,3-2 1,-1-2 0,-7 4-1,-1-2 2,-3 1 0,-7 3 0,4 2-185,0-1 0,-6 6-16,4 0 0,2 2 0,0-4 257,2 2 0,-6 0 0,11-5 0,-5-1 0</inkml:trace>
  <inkml:trace contextRef="#ctx0" brushRef="#br0" timeOffset="3046">3034 363 7888,'5'16'0,"1"1"-48,-3-1 1,1 6 0,0 0-1,1 0 248,-1 2 1,3-4 0,-1 6-1,-3-2-12,-1-4 1,4-2-1,-1-1 1,-1-1-381,-3 1 0,-1-7 113,0 1 1,0-9 26,0-2 0,-5-7 0,0-9 0,1-1 25,2 1 0,2-6 0,0 0 0,0 0-2,0-2 0,0 4 0,0-8 0,0 1-31,0 1 1,6 0 0,1 6 0,0-2-124,0 2 0,4 2 0,-3 3-32,1 4 1,2-2-326,5 8 1,1 1 539,-1 10 0,-5 1 0,0 4 0,0 11 0,6-4 0</inkml:trace>
  <inkml:trace contextRef="#ctx0" brushRef="#br0" timeOffset="3558">3297 478 7888,'0'22'-93,"0"0"1,6 0-1,-1-4 67,-1 4 0,3-3 0,-1 3 146,-3-4 0,-3-9-29,-5-3 0,3-6 0,-5-6 1,1-5-63,1-3 0,-1-3 0,6-1 0,0-2-65,0-2 0,0-6 0,0 4 1,0 1-59,0-1 0,8-4 0,1 6 1,2 2 55,0 2 0,0 3 1,3 2-1,-1 4 49,-2 2 1,0 1 0,4 8 104,-4 4 1,2 3 0,-6 7-1,0 1 10,1-1 0,3 6 1,-4 2-1,0 0-102,1 0 0,-1-1 0,-3-2 0,3 2-73,2 3 0,0-6 0,4 2 0,-2-3-26,2-3 1,2-7-1,1-1 1,1-3-78,-1 0 1,1 1 0,-1-8 0,0-2 41,1-1 0,1-8 0,2 2 0,2-3 56,-1-3 1,-9 1 0,-1-3 0,2-1 41,2-2 1,-4 0-1,-2 4 1,-2-2 132,-3-2 1,-2 0 0,-2 5 0,0 1 180,0-1 1,0 1 0,-2-1-199,-4 1 0,5 5 0,-7 2-95,1 1 1,-2 3-12,-8 5 0,1 2 0,1 3 0,4 6 34,6 4 0,-3 3 0,3 2 0,1 4 118,2 2 1,2-6 0,2 4 0,2-2-37,1 0 1,8 0 0,-2-6 0,4 1-51,1-1 1,8-5 0,2-2-1,-1-1-186,-3-5 1,2 5 0,0-3 0,0-1-790,0-2 911,-2-2 0,-6-8 0,1-1 0</inkml:trace>
  <inkml:trace contextRef="#ctx0" brushRef="#br0" timeOffset="4364">1929 1599 7863,'-16'0'0,"-1"0"0,1-2-102,-1-3 0,-5-4 0,0-10 0,2-1 218,2-2 1,1-2 0,1 2-1,1-3 69,4-1 0,-2-3 0,8 7 0,1 0-215,2-2 0,2 6 0,0-4 0,0 3-80,0 3 0,6-1 0,1 3 0,2 1-13,4 2 0,-4 7 0,4-1 0,4 3-114,3 2 0,2 0 1,-4 2-1,2 2 191,2 1 0,-2 8 1,-7-2-1,-4 3 32,-1 3 0,3-1 1,-6 3-1,-1 1 9,-2 2 1,-4 5 0,-4-3 0,-5 2-95,-3 3 1,-3-3 0,1-1 0,-1-1 98,1-4 0,-6 4 0,0-2 0,2-2 0,1-1 0,3-3 0,-1 1-54,1-1 1,5-1 69,0-4 1,9 2 171,2-8 0,7 1 0,10-8 1,-1-2 111,1-1 0,5-1 0,2 4 0,-1-1-71,1-3 1,0 1-1,-4 3 1,4-2-130,2-1 1,-6-1-1,4 6 1,-2 0-246,-1 0 1,1-2 0,-5-1-1516,-1-3 1660,1 1 0,-8 5 0,-2 0 0</inkml:trace>
  <inkml:trace contextRef="#ctx0" brushRef="#br0" timeOffset="5267">248 2193 7791,'-2'-15'-173,"-4"4"0,3-2 0,-8 8 219,-2 1 0,4 2 0,-2 2 1,-2 0-1,-2 0-50,-1 0 1,-1 0 0,1 0-90,-1 0 1,6 2 0,0 2-40,-2 1 1,6 8 47,2-2 1,3 4 0,4-1 22,3-3 0,4 2 0,8-6 0,1 3 99,4 2 0,-4 1 0,6 0 1,-2-2 57,0 2 1,2 1-1,-4 3 1,2 1 4,-2 4 1,-1-3 0,-3 3 0,-1-4-57,-4-2 1,1 1-1,-6-1 1,-2 1 30,-3-1 1,-1 1 0,0-1-11,0 1 1,-5-1 0,-4 1 0,-2-1 18,-2 1 1,-11-1 0,8-1-1,-4-2-13,-4-2 0,5-2 0,-3 4 0,4-4 15,2-2 1,-1-1-1,1-6-213,-1 0 0,3-8 1,3-3-1,5-3-164,4-3 1,-3-1 0,-1-2 0,3-2 27,1 2 0,7-4 0,3 0 0,-1 0 262,0 0 0,6 2 0,-4-1 0,8-3 0</inkml:trace>
  <inkml:trace contextRef="#ctx0" brushRef="#br0" timeOffset="5543">462 2143 7850,'16'-9'-149,"-6"0"1,-3 5 199,0-1 1,-3-1 76,7 6 1,-7 2 0,1 4 0,-3 4 32,-2 5 1,0 9-1,0 3 1,0 5-76,0 1 0,0 7 0,0 2 1,0 2-2,0 0 1,5-2-1,1 2 1,-3-6-81,-1-3 1,4-2-1,-1-2 1,1-1-437,1-3 0,-5-7-1162,3 2 1593,-3-11 0,-4-11 0,-3-11 0,-4-3 0,-8-3 0</inkml:trace>
  <inkml:trace contextRef="#ctx0" brushRef="#br0" timeOffset="5797">363 2473 7850,'16'0'0,"1"0"0,-1 0-20,1 0 0,-1 0 0,3-2 0,1-2-116,2-1 0,7-1 0,-1 6 0,1 0 36,-2 0 1,3 0 0,-8 0-1,-2 0-30,-2 0 1,-7 0-1,0 0 1,2 0 129,2 0 0,1-7 0,1-2 0</inkml:trace>
  <inkml:trace contextRef="#ctx0" brushRef="#br0" timeOffset="6680">808 2489 7126,'9'8'-281,"6"-7"1,-4 5 307,4-4 0,3-2 0,2 0 119,2 0 0,5 0 0,-5-2-155,-1-4 0,-3 3 64,-2-8 0,-1 0 1,-4-6 35,-5 1 0,1 5 1,-2 0-37,-1-2 0,-2-2 1,-4 1-1,-2 1 1,-1 2 0,-6 5 0,4-3 1,-3 2-26,-2 3 1,-3 2-1,-2 2-2,1 0 0,-1 2 1,1 4-24,-1 5 0,1 5 0,1 4 0,4 2 9,6-1 0,-2 4 1,1 3-1,2 3-3,3 2 0,2 0 0,5 0 1,3-2-102,0-4 1,11 3 0,-1-8-1,4-2-80,7-2 1,-5-3-1,1-4 1,0-6 52,-1-3 1,1-4-1,1-1 1,-3-5-11,0-1 0,-6-2 1,3-7-1,-7-2 129,-3-2 1,-5 0 0,3 5 0,-2 1 132,-3-1 1,-2-5 0,-2 0 489,0 2-468,0 2 0,0 10 1,0 10-27,0 13 0,0 3 0,0 10 0,0-1-77,0-1 1,0 9-1,0-6 1,0 0-41,0 2 0,0-1 0,0-1 0,1-3-6,5-3 1,-4-1 0,3-5-209,-3-1 75,-2 1 1,-2-13 0,-1-6 0,-3-7 49,2-10 0,3 1 0,-1-10 0,-2 1-56,-1 1 0,-1-5 0,6 2 0,0-6 94,0-3 0,0-1 0,2 6 0,2 0-37,1 0 1,6 0 0,-4 2 0,3 4 23,2 5 1,-2 3-1,1 3 114,1-1 1,3 3 0,2 3 114,-1 5 1,1 4-1,-1 2 42,1 0 0,-1 2 1,0 4-72,1 5 0,-2-2 0,-3 2 0,-2 2-62,-3 1 0,-2 3 0,-5-1 0,0 1-82,0-1 0,-1 6 1,-5 2-1,-3 0-31,0 0 1,-6-2-1,4-6 1,-2 1-84,2-1 1,-3 1 0,3-1-40,-4 1 0,-1-6 0,-1-2 0,1-2-4,-1-3 1,1-2 0,1-4 0,2-2-96,2-1 0,7-8 1,-1 2-1,3-4 245,2-1 0,-7-8 0,-2-2 0</inkml:trace>
  <inkml:trace contextRef="#ctx0" brushRef="#br0" timeOffset="7618">1665 2044 7831,'9'8'0,"-1"3"92,-1 3 1,-5 8 0,5 2 0,-1 2 108,-1 3 1,3 8 0,-5 1 0,3-1-87,-3-3 1,-1 5-1,-2-1 1,0-1-48,0-2 0,0-4 0,0-2 0,0-3-177,0-2 1,0-2-42,0-6 1,0-8 6,0-8 0,0-8 0,0-8 0,0-1 72,0 1 0,2-6 0,2-2 0,3-2-50,2-3 1,-3 5-1,3 2 1,0 4 72,0 1 1,2 3 0,4 1-1,-2 4 42,-2 1 0,0 3 0,3 7 44,-3 3 1,2 4 0,-6 8 0,1-1 36,-1 1 1,-1 1-1,-5 2 1,3 2 8,2-1 1,6 2-1,-2-1 1,1-2-110,0-1 1,0-5 0,5-1-1,0-4-49,1-1 1,5-1 0,0-3 0,-2 1-17,-2-1 1,1-2 0,1-4 0,2-2 0,-2-1 1,-2-8-1,-1 2 1,-1-2 75,1 2 0,-6-4 0,0 4 0,0-3 23,-2-3 0,0-5 1,-5 0-1,1 0 19,-1-1 1,-2 4 0,-2-3 0,0 4 179,0 1 0,0 1-21,0-1 1,-8 8 0,-3 4-83,-3 3 0,3 7 0,2 5 0,-1 2-87,1 7 1,4 1-1,-4-2 1,1 2-8,5 2 0,1 6 1,2-6-1,0-2-161,0-2 0,7-1 0,2-1 0,2-1-3,0-4 1,0 2 0,8-8-1,1-1 63,2-2 0,7-2 0,-3 0 0,1 0-2,1 0 1,-8-8-1,2-3 1,-4-3 56,-1-3 0,-1 1 0,0 1 0,-1 2 76,-4 2 0,-2 2 0,-5-4 919,1 2-797,1 8 1,-6 3-1,0 11 100,0 3 1,0 3-1,0-1 1,0 1-37,0-1 1,0 1-1027,0-1 655,0-7 0,0-3 0,2-12 31,3-5 0,-3-3 0,4-3 1,-3 1-63,3-1 1,-3 1-1,8-1 1,0 1 128,-1-1 1,2 1 0,-4-1 107,1 1 1,2 7 30,5 3 1,1 4 0,-3 4 97,-3 4 0,4 1 1,-6 6-1,2-2-10,0 2 1,-5 5 0,5 0 0,2-3 54,1 0 0,8-3 1,2-1-1,0-3-234,0-1 0,-2-5 0,-6 3 0,1-3-578,-1-2 1,1-2 574,-1-3 0,1-4 0,-1-8 0</inkml:trace>
  <inkml:trace contextRef="#ctx0" brushRef="#br0" timeOffset="8173">940 3182 7562,'0'18'-126,"2"4"274,3 5 0,-3 5 0,4 1 0,-3 1 0,1 5 55,1 5 0,6 2 0,-5-2 1,-1-6-208,3-3 0,-5-2 1,7-2-1,-3-4-333,-3-5 0,-3-3-47,-1-3 1,0-8-348,0-8 1,-1-13 730,-5-9 0,-3-8 0,-8 5 0</inkml:trace>
  <inkml:trace contextRef="#ctx0" brushRef="#br0" timeOffset="8551">891 3412 7807,'7'15'-89,"4"-4"0,3 2 0,3-6 1,1 1 205,4-1 0,-2 0 0,6-3 0,0 1-50,-1-1 0,-3-2 1,4-2-1,0-2-256,-1-3 1,-5 1-1,2-7 1,-3 0-42,-3 2 1,-5-6-1,-2 4 1,0-4 136,1-1 0,-7 0 0,3-3 0,-4-1 37,-2-2 0,0 0 0,0 6 0,0-1 409,0 1 0,0-1 667,0 1-763,0 7 1,0 3-1,0 12-132,0 4 0,0 7 0,0 5 0,0 4-3,0-1 0,1 12 0,3-4 0,2 2-33,-3-1 1,5-1 0,-1 0 0,2 0-31,4 0 0,2-5 1,1-3-1,1-1-145,-1-4 0,1-7 0,1-4 0,2-1-398,2-5 0,0-1 1,-6-2-1,3 0-1120,3 0 1604,-4-7 0,6-2 0,-8-8 0</inkml:trace>
  <inkml:trace contextRef="#ctx0" brushRef="#br0" timeOffset="9490">1814 3412 6943,'-6'-16'-205,"1"0"1,-6-1 0,3 2 644,-1 4 0,-2 4 0,-5 7-201,-1 0 0,1 0 1,-1 2-148,1 3 0,-1 5 0,3 6 0,1 1-90,2-1 1,5 6-1,-3 0 1,2-2-30,3-2 1,2 1-1,2 1 1,0 2-108,0-2 0,2-2 1,2-1-1,3-3 65,2-3 0,2 2 0,4-5 0,-2-1-252,-2 0 0,0-1 0,5-6 156,1 0 0,-3-2 0,-1-4 121,-2-5 0,-5-3 1,3-3-1,-2 1 1,-3-1 1,-2 1 0,-2-1 0,2 1 102,3-1 1,-3 1 0,3-1 110,-3 1 0,-2-1 0,0 1 0,0-1-26,0 1 1,0 5 0,0 0 141,0-2-202,0 6 0,0 1 1,0 12-117,0 5 0,0 4 0,0 3 0,0 2 32,0 2 0,0 7 0,0-3 0,0 1-26,0 1 1,6-6 0,1 3 0,0-1-79,1-4 0,4-3 0,-1-4 0,4-4-31,2-2 0,-1-1 0,1-6 1,-1 0-8,1 0 1,-1-6 0,-1-1 0,-2-2 93,-2-4 1,-2-4 0,2-3 0,-4-2 125,0 2 1,-5 2-1,4 0 1,-3-3 56,3-1 1,-4 0 0,3 6 0,-3-1 672,-2 1-626,0 7 0,0 3 0,0 12-103,0 5 1,0 3 0,0 3-1,0-1-72,0 1 0,-6 5 0,1 2 1,1 0-12,2-1 1,2-1 0,2-7 0,2-2-109,1-2 0,8-2 0,-2 2 36,4-6 0,1-3 0,1-2 0,-1 0 67,1 0 1,-6-7 0,0-4 0,2-4 27,1-1 1,-3-1 0,-2 1-1,1-1 92,-1 1 0,-4-6 1,4 0-1,-1 2 15,-5 1 1,1 5-66,2 3 0,-5 5-36,5 12 0,-4 3 0,0 7 1,1 1-80,3-1 1,-1 6 0,-3 0-68,4-1 0,1-3 0,6-4 0,-4-1-131,-2-2 0,8-7 187,1 1 0,1-3 0,5-2 1,-4-2 75,-1-3 0,-6-2 0,-2-6 0,0 2 106,0-2 1,-5-2 0,1-3 0,-3-2-8,-2-2 1,0 0 0,0 5 0,-2-1-66,-3-4 0,1 4 0,-5-4 0,0 5-105,0 6 1,3-3 0,-5 5-535,-2-1 1,-1-2 113,-3 6 0,1 1 479,-1 5 0,1 7 0,7-3 0,3 7 0,4-8 0,2 5 0</inkml:trace>
  <inkml:trace contextRef="#ctx0" brushRef="#br0" timeOffset="10228">2671 3033 7807,'0'11'-1413,"0"0"1682,0 2 0,0 4 0,0 5 0,0 3-105,0 1 1,0 5 0,0-4 0,0 5-93,0 1 1,0 3 0,0-1 0,0-4-33,0 0 0,0-1 1,0-3-1,0-3-122,0 0 0,0-6-157,0 4 1,-2-5-405,-3-7 469,3-2 0,-6-10 1,10-4-85,4-4 1,-3 0 0,8-1 257,2-1 0,-4-1 0,2 0 0,0 2 0,-1-2 0,4-2 0,-3-1 0,4-1 0,1 1 0,-1-1 0,-2 3 23,-2 3 0,-6-2 0,4 6 1,1-1 301,-1 1 0,-6-6 493,3 2-717,-4 4 1,-4 0-102,-4 7 0,3 0 1,-8 1 37,-2 5 0,4 1 0,0 6 0,1-2-120,5 2 0,-5 2 0,3 1 0,1 0 79,2 1 1,2-1 0,0 1-1,0-1-13,0 1 1,0-1 0,2 1 0,2-1 5,1 1 1,8-1 0,-2-1-1,4-2-92,1-2 1,1-8 0,-1 3-1,1-4-79,-1-2 1,1 0 0,-1 0 0,1-2 52,-1-4 0,1 3 0,-1-8 139,1-2 1,-6 0 0,-2 0 0,-2 2 110,-3-1 1,-2-3-1,-2-2 1,1 1 138,5-1 1,-4 1-1,3-1-38,-3 1 1,-2 5 0,0 0 385,0-2 0,2 6-475,3 1 1,-1 6 0,5 6-154,-2 5 0,-1 9 1,-6 2-1,0-2-23,0-2 1,0-1-1,0-1 1,2 1-399,3-1 1,-3 1-855,4-1 1294,3 1 0,0-15 0,7-4 0</inkml:trace>
  <inkml:trace contextRef="#ctx0" brushRef="#br0" timeOffset="10472">3116 3165 7807,'7'-14'-189,"4"3"1,-2 3-30,2 8 1,0 2 0,4 4 0,-2 6 77,-2 9 0,-2 2 0,4 7 1,-4-3 139,-2 2 0,6 1 0,-4-1 0,2-3 0,0-2 0,-5 3 0,3-5 0,0-2 0,0-2 0,-5-1 0,1-1 0,-3 1 0,0-8 0,4-3 0,-5-5 0,-1-15 0,-9-5 0</inkml:trace>
  <inkml:trace contextRef="#ctx0" brushRef="#br0" timeOffset="10656">3297 3412 7807,'0'-31'-367,"0"4"0,6-2 0,1 7 0,2 1 373,4 3 1,2 2 0,1-1 114,1 1 0,-1 7 1,1 3-31,-1 4 1,1 8 0,-3 3 0,-1 4 133,-2 5 1,-5 4-1,3-2 1,-2 4-69,-3 2 1,-2-4-1,-1 5 1,3 0-149,2-1 0,5-2 0,-6-6 0,1 2-74,1 2 1,0-5-1,6-8 1,-2-2-428,2-3 0,2 3 0,1-1 492,1-2 0,-1-10 0,0-3 0</inkml:trace>
  <inkml:trace contextRef="#ctx0" brushRef="#br0" timeOffset="11195">3792 3396 7767,'9'-22'0,"-3"-2"0,-3 0 4,3 1 0,-4 1 0,3 5 1,-3 1 364,-2-1 0,0 1-165,0-1 1,-2 3 0,-3 3-117,-6 5 0,-4 4 1,-2 4-1,1 2-26,-1 1 1,1 14 0,1-3-203,4 2 1,-3 2 0,3 1 0,-2 2 0,2 1-76,5 0 0,-1 0 1,2-4-1,1 2-77,2-2 1,9 4 0,4-2 97,4-2 1,9-9-1,1-5-7,1-5 0,-2-1 1,-9-1-1,-3-5 206,-1-5 1,0-5-1,4-5 54,-4-1 0,-2 0 0,-5 6 0,1-2 78,-1-4 1,-2 3 0,-2-4 0,0 1 378,0 0 0,-6 5 125,1 6 0,-1 9-531,6 2 0,6 13 1,-1 11-1,-1 2 18,-2 3 1,-2 2-1,0 4 1,2 0-200,3-2 0,-3 9 0,3-9 0,-3 2 17,-2-1 0,6-1 1,-1 0-1,1 0 54,1 0 0,-5-2 0,3 0 0,-1-1-56,2-1 0,-5 6 0,5-9 0,-4-1-197,-2-3 1,-2-4 0,-4-1-45,-5-1 1,-11-6 225,-5-5 1,3-5 0,4-5 0,5-6 161,4-4 1,8-2-1,-3-1 1,4-2 94,2-2 1,0-5 0,2 5 0,6 0-117,8-2 1,1 5 0,6-3 0,-1 4-382,0 2 1,0 5 310,-5 0 0,7 0 0,1-6 0</inkml:trace>
  <inkml:trace contextRef="#ctx0" brushRef="#br0" timeOffset="12260">2770 4336 7803,'5'-11'-62,"3"1"1,1 3-1,4 4-121,1 1 1,-3 2-1,0 0 1,2 2 319,2 3 0,-1 6 0,-1 11 0,-2 5 46,2 5 1,0 2-1,0 5 1,-4 3-182,-2 0 0,6 11 0,-2-3 0,2 1-42,-2 0 0,2 4 0,-6 2 0,0 2-62,1 3 0,-3-4 0,-5 3 0,0-1 56,0-1 0,-5 5 0,-3-5 0,-1 1-7,-4 1 1,-1-10 0,-3 0 0,1-5 8,-1 0 0,2 0 0,3-2 0,1-6 26,-2-3 1,-2-4-1,-1-2 1,-1-3-20,1-2 1,5-8 0,2-5 201,1 2-359,-5-6-85,12 1 0,-7-10 18,8-4 0,0 3 261,0-8 0,0 0 0,0-6 0,0 1 0,0-1 0</inkml:trace>
  <inkml:trace contextRef="#ctx0" brushRef="#br0" timeOffset="12543">2786 5885 7803,'0'-16'-540,"0"5"0,0 0 400,0-2 1,0-2 667,0-1 1,0-1-84,0 1 0,0 5-247,0 0 0,0 9 0,0 2-63,0 9 1,0 6-1,0 1 1,0 1-40,0-1 0,0 6 0,0 0 1,0 0-55,0 2 0,0-6 0,0 6 0,0-2-96,0 0 1,0-5-1,0-6 35,0 1 1,6-2 0,1-1-214,2-2 0,-3-3 0,5-8 128,2-1 0,-4-3 0,2 5 1,2-3 324,1 2 0,3 3 0,-1 1 46,1 0 1,-1-6-1,1 1-281,-1 1 0,-5 2 1,-2 0-1,0-1 14,1-3 0,1-7 0,5 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41.348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347 0 8181,'-11'0'-10,"2"2"1,0 2-1,0 1 1,-4 1-116,-2 1 1,-1-3 0,-1 5 247,1-2 1,5 4-1,0-3 1,-2 1 0,-2 4-1,-1 1 46,-1 3 1,1 5 0,-1 1-288,1 3 1,1 2-1,2 5 23,2 0 0,2 5 1,-4 4-1,4 4 36,2 5 0,-4 10 1,5 1-1,3 6-21,1 3 1,4 13 0,1-1 0,5 3 57,1 4 1,-4-6 0,6 8-1,2-1 60,2 3 1,1 3 0,1-11 0,-1-4-50,1-1 1,-1 7-1,1-11 1,-1-6-76,1-7 0,-6-3 0,0-10 0,0-5-68,-2-4 0,5 2 0,-4-8 0,1-3-66,0-3 1,-8-10 0,3 2-86,-4-4 305,-2-1 0,-2-8 0,-4-4 0,4-5 0,-3-5 0,-4-4 0,0-8 0</inkml:trace>
  <inkml:trace contextRef="#ctx0" brushRef="#br0" timeOffset="329">166 2374 7949,'-15'-11'0,"2"2"-171,2 2 1,6-6 281,-6 2 0,7 2 223,-1-2 0,5 7-187,5-1 0,-1 10 0,7 6 1,2 4-24,1 1 1,1 1 0,-2-1 0,-2 1-66,1-1 1,3 1 0,2-1 0,-1 1-59,1-1 0,-1-1 0,1-2 0,-1-2 5,0 1 0,1-3 0,-1 1-194,1-3 0,-1-3-12,1-10 1,-6-3-1,-2-9 1,-2-2 143,-3-2 0,-2 0 1,-2 3-1,0-1 68,0-2 1,0 0 0,0 4-80,0-4 1,2 5 0,1-1-813,3 5 879,-1 10 0,-5-12 0,0 6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49.804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1 7273,'2'16'65,"4"0"1,3 1-1,5-1 1,-1-1-1,-2-2 13,2-2 1,0 0 0,0 4-72,-2-4 0,0 3 0,5-5-440,1 1 0,-1-3-21,1-7 1,-6 0 453,0 0 0,0 7 0,5 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50.204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0 7892,'8'17'-127,"-6"-6"1,5 0-1,-2 2 216,1 1 1,5 3-1,-4-1 1,1 1-35,-1-1 1,4 1 0,-6-1 0,1-1-302,1-4 0,-5 4 1,5-6-890,1 0 1135,-6-2 0,5-7 0,-7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50.552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 0 7760,'11'8'-188,"0"3"1,-8 3 0,5 3-1,-3-1 1,3 1 292,1-1 0,-4 1 0,4-1-302,-1 1 0,3-1 1,-6 1-500,-1-1 696,-2-7 0,-2 6 0,0-6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50.921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0 1 8074,'6'16'-55,"-1"1"1,1-1-1,-5 1-97,5-1 1,-2 4-1,5-1 1,-2-5 162,-3 1 1,-2 0-1,-1 1 1,3 1-179,2-1 1,-1 1-1,-5-1 1,0 1 112,0-1 1,0 1-1,0-1-150,0 1 0,0-1 204,0 0 0,-7 1 0,-2-1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2:00.863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0 182 7426,'7'9'462,"-3"-2"-383,7-7 0,-5 0 10,5 0 0,0 0-77,5 0 1,-5 0 0,0 0 1,0 0 48,5 0 0,1 0 10,-1 0 0,1 0-20,-1 0 0,-5 0 0,0 0-12,2 0 1,-4 0-47,2 0 0,0 0 1,6 0-8,-1 0 1,-5 0 0,0 0 30,2 0 1,-4 0 0,2 0 66,2 0 1,-4 0-18,2 0 1,0 0-31,6 0 1,-1 0-1,1 0-44,-1 0 0,-5 0 0,0 0-11,2 0 0,-4 0 0,2 0 20,2 0 1,2 0 12,1 0 1,-5 0 0,0 0-11,2 0 1,-4 0 0,2 0-8,2 0 0,-4 0 0,2 0 7,2 0 1,-4 0-1,2 0 20,2 0 0,-4 0 0,2 0 3,2 0 0,-4 0 0,2 0-12,2 0 0,-4 0 0,2 0-6,2 0 0,-4 0 0,2 0-20,2 0 0,1 0 4,3 0 1,-6 0-1,0 0 8,2 0 1,-4 0 14,2 0 1,0 0 1,5 0 0,1 0-3,-1 0 1,-5 0 0,0 0 17,2 0 1,-4 0-8,2 0 0,0 0 0,6 0 0,-1 0-15,1 0 1,-6 0 5,0 0 1,0 0-45,5 0 0,1 0 35,-1 0 0,1 0-3,-1 0 1,-5 0 0,0 0 1,2 0 1,-4 0-7,2 0 1,0 0-8,5 0 1,1 0-21,-1 0 1,1 0 0,-1 0 3,1 0 0,-6 0 2,0 0 1,0 0 42,5 0 0,1 0-22,-1 0 1,1 0-3,-1 0 0,1 0-2,-1 0 0,1 0-15,-1 0 1,-5 0-47,0 0 0,0 0 13,6 0 0,-6 0 31,0 0 0,0 0 1,5 0 0,1 0 12,-1 0 1,-5 0-31,0 0 0,-5 0-6,5 0 1,-6 0-51,6 0-18,-7 0 59,10-7 48,-12 5 20,5-5-16,-7 7 1,-1-6 8,-5 1 1,2-3-9,-6 3 1,4 3-4,-5-4 0,6-1 0,-6 2 0,5-6-6,-5 5 0,6-1-1,-6 1 1,5 4 5,-5-3 1,7 1-3,-1-1 0,-2 1 5,1-7 0,-1 7 0,3-3-50,-1 0 0,-3 5 2,3-4 1,1 3 15,-7-3 1,6 5-92,-6-5 77,7 4 1,-5-3 48,3-1-2,5 1 1,-7 3-1,6-2-1,-3-1 0,1-1-62,-7 6-11,8 0 40,-5 0 114,8 0 54,0 0 0,6 2-35,-1 4 0,8-5-28,-2 5 0,4 1-43,1-1 1,1 5-42,-1-6 0,1 6 0,-3-4-50,-3 3 1,-2-7 0,-3 5-10,5-1 0,-2-5 39,2 3 1,-5 3-16,5-3 1,-6 2-59,6-1 70,-7-4 1,8 7 20,-6-4-20,-1-3 42,-5 6 0,2-8 27,4 0-29,-4 0 9,5 0 86,-7 0-11,0 0-83,0 7 1,-2-5 0,-2 5 0,-1 0 0,-2-5 0,3 6 0,-2-1 1,-1-5 0,4 5 4,-3 0 0,-1-3 29,1 7 0,-1 0 0,-6 4-8,2-4 0,6 1 1,-5-4-1,1-1-12,0 0 0,4 4 0,-5-3 20,3 1 0,0-5 1,3 3 80,-1 0 1,-3-3 52,3 7-99,3-7 0,-7 8-19,3-6 0,3 1-112,-8-1-78,7-4-174,-3 5 144,7-7 22,0 0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51.229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17 1 8074,'8'9'-163,"-6"5"0,3-3 300,-3 4 1,-2 1 0,0 1-1,0-1-284,0 1 1,5-1 0,1 1-1,-2-1-50,-3 1 1,-1-1-1,0 1 1,0-1 114,0 1 0,0-1 0,-1 1 0,-3-1-84,-2 1 0,1-1 0,5 1 1,-2-1 165,-3 1 0,3-8 0,-13 13 0,6-4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51.534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133 0 6636,'0'17'145,"0"-1"0,-2 1 0,-2-1 108,-1 0 0,-3 1 0,5-1-792,-3 1 1,-1 1 443,1 4 1,4-3 0,-5 3-1,2-4 23,-1-2 0,-1-5 0,3 0 0,-3 0 72,-2-2 0,5 6 0,-18-6 0,4 8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51.81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165 1 7825,'-7'16'-402,"3"-5"0,-7 0 0,0 2 336,2 2 0,-4 1 0,6 1 0,0-1 47,-1 1 1,-3-1 0,4 3-52,-2 3 1,0-4 0,-2 4 0,3-4-62,1-1 131,5-1 0,-12 1 0,4-1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52.677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215 1 7062,'-7'16'-23,"5"-5"1,-5-2 42,-1-1 0,-1 3 0,-5-4 0,1 0 14,2 1 0,0 3 0,-4-4 0,2 0-299,2 1 1,2 4-1,-4-1 1,2 2 264,-1-2 0,-3 4 0,-2-6 0,1 7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52.974"/>
    </inkml:context>
    <inkml:brush xml:id="br0">
      <inkml:brushProperty name="width" value="0.17143" units="cm"/>
      <inkml:brushProperty name="height" value="0.17143" units="cm"/>
      <inkml:brushProperty name="color" value="#F6630D"/>
    </inkml:brush>
  </inkml:definitions>
  <inkml:trace contextRef="#ctx0" brushRef="#br0">215 0 6687,'-5'11'0,"-3"-2"-81,-1-1 0,4 3 0,-6-6 1,0 1 27,2 1 1,-6 0 0,6 6 0,-2-4-46,0-1 1,2 4 0,-4-2 0,4 1 92,1 0 1,-4 0 0,1 3 4,-4-3 0,-2 4 0,1-6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02.43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99 17 6713,'8'-9'1625,"-6"2"-1099,5 7-546,-7 0 96,-7 7 1,3 0 0,-5 6-437,1-2 1,1-5-1,2 5-171,-6 2 0,1-1 0,1 1 531,2-2 0,-6 0 0,2 6 0,4-1 0,-1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02.79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149 1 6822,'-2'16'-71,"-4"1"1,3-1 0,-8 1 80,-2-1 0,4 1 0,0-1 0,1 1-73,5-1 1,-5 1 0,3-1 0,-1 1-132,-1-1 0,3 1 0,-5-1 194,2 0 0,-4-5 0,5 0 0,-6 0 0,2 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03.13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66 1 7822,'0'16'-156,"0"1"1,0-1 0,0 0 0,-2-1 214,-3-4 1,3 4-1,-4-4 1,5 3-222,1 3 0,0-1 0,0 1 6,0-1 1,-6 1-1,1-1-167,1 1 0,-3-6 323,1 0 0,-7 7 0,4 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03.42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67 0 6533,'0'17'-14,"-2"-1"1,-2 1 0,-1-1 30,1 1 0,0-1 0,1 1 9,-3-1 0,1 1 0,5-1 0,0 1-132,0-1 1,0 1-1,0-1 1,0 1 16,0-1 1,-2-1 0,-2-2 0,-1-2 88,1 2 0,2-4 0,2 2 0,-7 0 0,-2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03.75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7822,'0'17'-51,"0"-1"0,0 1 1,0-1-1,0 1-244,0-1 0,0 1 1,0-1-1,0 1 323,0-1 1,0 0-1,0 1 1,0-1-22,0 1 1,0-1-1,0 1 2,0-1 1,0 1-1,0-1 1,0 1-126,0-1 0,0-5 0,0 0 116,0 2 0,0-6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7:22:04.855"/>
    </inkml:context>
    <inkml:brush xml:id="br0">
      <inkml:brushProperty name="width" value="0.08571" units="cm"/>
      <inkml:brushProperty name="height" value="0.08571" units="cm"/>
      <inkml:brushProperty name="color" value="#333333"/>
    </inkml:brush>
  </inkml:definitions>
  <inkml:trace contextRef="#ctx0" brushRef="#br0">198 1385 7951,'0'-11'152,"0"0"0,0-2-120,0 6 1,0-8-2,0 4 0,0 2-6,0-2 0,0 0 1,0-6 1,0 6-2,0 0 1,0 0 51,0-5 1,0 5 22,0 0 0,0 5-38,0-5 1,0 0-51,0-5 1,0 5-9,0 0 0,0 0 3,0-5 0,0-1 19,0 1 1,0-1-14,0 1 1,0 5-18,0 0 0,0 5-7,0-5 1,0 0-66,0-5 0,-1-1 85,-5 1 0,4 5 0,-3 0 18,3-2 1,2 4-14,0-2 0,0 0 8,0-6 1,0 6-1,0 0-86,0-2 0,0-1 55,0-3 1,0 1 0,0-1 0,0 1 15,0-1 0,0 1-19,0-1 1,0 1-5,0-1 1,0 6 0,0 0 13,0-1 1,0 2-1,0 0-2,0-3 0,0 4 1,0-2 1,0-2 1,0 4 0,0-2-38,0-2 0,0 4 1,0-2 35,0-2 0,0 4 0,0-2 42,0-2 1,0 4 0,0-2-41,0-2 1,0 4 0,2 0 0,1-1 34,3 1 1,-1 4-35,-5-6 1,0 0 0,0-6-13,0 1 1,0 5 2,0 0 1,0 0 28,0-6 0,0 1-36,0-1 0,0 1-6,0-1 0,0 1 18,0-1 1,0 1-13,0-1 0,0 6 12,0 0 0,0 6 14,0-6 49,0 7 1,0-10 37,0 12 1,-1-6 66,-5 8-154,4 0-23,-5 0 25,0 0-25,5 0 1,-7 0 10,3 0 0,4 2 0,-5 2-36,0 1 15,5 1 1,-7-4-6,3 3 0,4-1 1,-5 5-1,2 0-56,-1 0 0,1-3-7,5 5 0,-2-6 61,-4 6 1,4-5-1,-5 3-41,0-2 69,5-1 1,-7-1 0,5 3-5,-1 1 1,-3-5-210,3 1 188,3 4 0,-7-7 0,5 5 15,-1 1 52,-1-7-51,6 7 0,-2-8 91,-3 0-30,3 0 93,-5 0-82,7 0 0,0-2 1,1-2 11,5-1 1,-4-8-49,3 2 1,3-4-33,-3-1 0,8-1-72,-2 1 1,-2-1-1,2 1 70,2-1 0,-6 6 1,1 2-1,-3 0-56,1 0 0,1 3-13,-2-4 1,-1 4 70,7-5 0,-7 6 1,3-5 40,0 3 1,-5 0-42,4 1-2,-5 4 0,1-5 22,4 7-8,-4 0 14,5 0 1,-5 0 12,3 0 1,-3 2-19,4 3 0,-5-1 0,1 5 1,2 0 36,1 1 0,3-5 0,-5 6 9,3 2 1,7 1-11,-2 3 1,-4-6-1,0-2 1,-1 0 12,-1 0 0,8 2-29,-2 6 0,-2-2 0,1-3-14,-3-1 0,4-5 47,-6 5-9,8 0 0,-9 4-2,7-5 1,-8 0-45,3-5 1,-2-1 15,1 7-186,-3-8 1,5 12-964,-7-4 1121,0-4 0,-7 1 0,-2-8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04.04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7822,'0'16'-318,"0"1"0,0-1 1,0 1-1,0-1 279,0 1 1,0-1 0,0 1-1,0-1 124,0 1 1,6 5 0,-1 0 0,-1-2-48,-2-2 1,-2-1 0,0-1-1,2 1-80,3-1 0,-3 1 0,3-1 0,-3 1-39,-2-1 1,0 1 0,0-1-93,0 1 1,0-1 172,0 1 0,0-1 0,0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04.27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6980,'9'17'0,"-3"1"-186,-4 4 0,3-4 0,1 4 0,-3-2 252,-1 2 1,4-3 0,-1 3 0,-1-4-138,-2-2 1,3 1-1,1-1 71,-3 1 0,6-1 0,1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05.26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 7828,'11'16'0,"-2"1"0,0-1 0,0 1-275,4-1 0,-4 2 0,2 3 0,0 0 39,-2 0 0,6-3 0,-4-2 0,2 1 227,-2-1 1,4-1 0,-6-2 0,2-4 8,0-2 0,-6 4 0,6-5 0,-7 7 0,3-4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05.58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7828,'10'7'-48,"2"-3"0,-4 7 1,-1 1-242,0 3 0,6 2 1,-4-1 181,1 1 0,2-1 1,-4-1-1,1-3 113,4-1 0,1-1 0,1 2 0,-2-2-70,-2-3 0,0 6-98,5-2 0,-7 3 162,-3 3 0,3-1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16.73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7615,'17'9'0,"-1"-2"-209,1 1 1,-6-5 0,0 6-1,2 1 1,1-3 277,3 0 0,-6 6 0,0-4 0,0 2 0,0 0-315,0 2 0,-6-4 0,6 2-105,2 2 351,-6-6 0,15 8 0,-3-6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17.04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0 7820,'11'0'-21,"0"0"0,-5 6 1,5-1-1,0 1 73,-2 1 0,5-3 0,-3 5 0,4 0-118,2 0 1,-1-4-1,1 5-52,-1-3 1,1 4 0,-1-6-1,2-1-44,4-2 0,-3 0 0,3 1 162,-4 3 0,6-1 0,1-5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17.28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7808,'14'11'-678,"-1"-2"79,-2-1 1,0-3 598,6-5 0,-1 8 0,1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17.58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17 7808,'16'0'-112,"1"0"1,-1 0-549,1 0 0,-1 0 660,0 0 0,1-7 0,-1-2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17.85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1 132 7808,'16'0'0,"1"-1"-17,-1-5 0,-5 4 1,0-5-1,2 1 192,2 1 1,-4-1-1,0 5-187,1-5 1,1 2 0,0-5-1,-2 2-330,2 3 1,1-5 0,3 0 341,-1 0 0,1-13 0,-1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18.791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34 7586,'7'-9'29,"2"1"1,8 8-13,-1 0 0,1 0 0,-1-1 0,1-3-23,-1-2 0,1 1 1,1 5-1,2 0-262,2 0 0,7 0 1,-3 0-1,0 0 268,-4 0 0,3 0 0,1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34819-6A74-4597-83C7-D43120F8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975B45-A323-4C46-990A-D24EB2858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50C373-7BBD-4774-BEC4-5DBF7F6B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E3D1AA-EC13-499E-BEA6-588A486C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884B0-A3AE-4141-9E84-DCBFFF86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11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69BAFF-71F5-422D-A501-9EB92121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966841-487F-4094-9045-F84DB6E62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4FBFC4-49CC-4D0D-99C3-42D216EF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E51401-7563-48BE-9389-ABDB3A26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1D545B-DBAC-45A6-8DF0-EA84920C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16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944D95-FE11-4E24-93AB-8625CDDCE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6C6255-825F-45FD-8248-7F84FE28E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602959-41D0-4719-B13A-FA4CA991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BF4337-2047-4CE1-8AE9-39C7DB31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319A10-6295-42AE-9ECF-DB0E8720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09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CB2F0-6925-495D-8C48-2078865B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45488D-7945-40AF-B2AF-F7B8FEC36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A111A1-C6BF-49E9-9CA7-9C354ED1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AA589-3F59-488F-896B-C5639635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D4ECEA-86E7-48F6-955C-0C1DAC2E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29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47B39-3812-40F4-A7CE-BDC89D7D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1D3F69-1A42-4339-BD27-BA4CF7264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67B13F-6A37-4B15-8E7F-BAEDE992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5A2F51-1ABA-45A5-8797-1F64D6AF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19B263-4E8F-4D78-ACA9-DEE17554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89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40C15-AF9E-4549-AA08-385DAE91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64E53A-2701-4B6E-AD14-BD140C17E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EA172E-A50F-417C-844F-331207A64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C8C4D5-32FB-46FE-B77C-D6140956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699E6D-5189-4AB8-AE92-F7C574B4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1EC1A8-474C-4CF1-91B5-5FD61EF0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18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FFA27-CEF3-457F-8291-95341ABF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2E5850-BC2B-45C6-BF3D-EB5ECCE22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C1CCD5-7AB0-436D-913D-621E403CC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F74D292-2901-42CB-B81B-0D5EC0DB5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56DD7B4-DCFA-4B85-B40F-2EB47E766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BFD5AA-120F-4B9A-A520-82C6E42C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4DFD1FC-D690-4773-A545-20DF3688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1A48F05-5DEF-4010-9B57-7D8AE79B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1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790FC-7CFE-44A3-91F9-3285C00F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FC6F9A1-ED19-4050-8A84-FEE8D634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A606BE-ECF4-441E-883C-C4D6EA22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60DE58-EF42-4659-8FC6-AADBB6AB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94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052EA6A-071B-479F-8131-58AAB2F2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B54F1DB-F265-4BC4-9FA7-861A9C0F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2F50BA-9502-4E1E-98FF-2C6BBA03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93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C9CDF-4B42-423E-94BA-30F68155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9D6EB7-EB35-4301-AC5B-5AA343528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C5EDA3-4C53-4F93-B8D7-A99200DD9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C07563-1B87-4518-A0F1-C2171768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6C86AC-03DA-447B-B3FB-E6CF5E70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89DB7B-0743-47CA-AD7D-9237303A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68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1E7648-1F7E-4EA9-A9C8-DCCA66CB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EB68AEF-F841-47E2-AC88-45BC61DD7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A42B34-2E20-4A03-9D7D-C8ECF6965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36049C-6A87-4EB4-A4CA-7319E489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B45616-5CA4-41D7-8E80-63AA6BFB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05F186-DB0B-4612-A87A-1C2F9D75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6E2B7E6-8E94-4F5D-B096-9C956FA4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797346F-2599-47DB-964A-E05A19C7D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B6A4F4-A8A3-4B4B-8163-16F653354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B4CD-633E-48C9-A0A1-3953F36008B2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D8A9C4-8264-4FD2-9F8A-7E0150623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AA4A4F-4854-45A5-8D3E-1838D9585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74BFE-ABB9-4B6A-AA24-458DE2DFD8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0.png"/><Relationship Id="rId21" Type="http://schemas.openxmlformats.org/officeDocument/2006/relationships/customXml" Target="../ink/ink82.xml"/><Relationship Id="rId42" Type="http://schemas.openxmlformats.org/officeDocument/2006/relationships/image" Target="../media/image54.png"/><Relationship Id="rId47" Type="http://schemas.openxmlformats.org/officeDocument/2006/relationships/customXml" Target="../ink/ink95.xml"/><Relationship Id="rId63" Type="http://schemas.openxmlformats.org/officeDocument/2006/relationships/customXml" Target="../ink/ink103.xml"/><Relationship Id="rId68" Type="http://schemas.openxmlformats.org/officeDocument/2006/relationships/image" Target="../media/image67.png"/><Relationship Id="rId84" Type="http://schemas.openxmlformats.org/officeDocument/2006/relationships/image" Target="../media/image75.png"/><Relationship Id="rId89" Type="http://schemas.openxmlformats.org/officeDocument/2006/relationships/customXml" Target="../ink/ink116.xml"/><Relationship Id="rId16" Type="http://schemas.openxmlformats.org/officeDocument/2006/relationships/image" Target="../media/image360.png"/><Relationship Id="rId11" Type="http://schemas.openxmlformats.org/officeDocument/2006/relationships/customXml" Target="../ink/ink77.xml"/><Relationship Id="rId32" Type="http://schemas.openxmlformats.org/officeDocument/2006/relationships/image" Target="../media/image440.png"/><Relationship Id="rId37" Type="http://schemas.openxmlformats.org/officeDocument/2006/relationships/customXml" Target="../ink/ink90.xml"/><Relationship Id="rId53" Type="http://schemas.openxmlformats.org/officeDocument/2006/relationships/customXml" Target="../ink/ink98.xml"/><Relationship Id="rId58" Type="http://schemas.openxmlformats.org/officeDocument/2006/relationships/image" Target="../media/image62.png"/><Relationship Id="rId74" Type="http://schemas.openxmlformats.org/officeDocument/2006/relationships/image" Target="../media/image70.png"/><Relationship Id="rId79" Type="http://schemas.openxmlformats.org/officeDocument/2006/relationships/customXml" Target="../ink/ink111.xml"/><Relationship Id="rId102" Type="http://schemas.openxmlformats.org/officeDocument/2006/relationships/image" Target="../media/image84.png"/><Relationship Id="rId5" Type="http://schemas.openxmlformats.org/officeDocument/2006/relationships/customXml" Target="../ink/ink74.xml"/><Relationship Id="rId90" Type="http://schemas.openxmlformats.org/officeDocument/2006/relationships/image" Target="../media/image78.png"/><Relationship Id="rId95" Type="http://schemas.openxmlformats.org/officeDocument/2006/relationships/customXml" Target="../ink/ink119.xml"/><Relationship Id="rId22" Type="http://schemas.openxmlformats.org/officeDocument/2006/relationships/image" Target="../media/image390.png"/><Relationship Id="rId27" Type="http://schemas.openxmlformats.org/officeDocument/2006/relationships/customXml" Target="../ink/ink85.xml"/><Relationship Id="rId43" Type="http://schemas.openxmlformats.org/officeDocument/2006/relationships/customXml" Target="../ink/ink93.xml"/><Relationship Id="rId48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customXml" Target="../ink/ink106.xml"/><Relationship Id="rId80" Type="http://schemas.openxmlformats.org/officeDocument/2006/relationships/image" Target="../media/image73.png"/><Relationship Id="rId85" Type="http://schemas.openxmlformats.org/officeDocument/2006/relationships/customXml" Target="../ink/ink114.xml"/><Relationship Id="rId12" Type="http://schemas.openxmlformats.org/officeDocument/2006/relationships/image" Target="../media/image340.png"/><Relationship Id="rId17" Type="http://schemas.openxmlformats.org/officeDocument/2006/relationships/customXml" Target="../ink/ink80.xml"/><Relationship Id="rId33" Type="http://schemas.openxmlformats.org/officeDocument/2006/relationships/customXml" Target="../ink/ink88.xml"/><Relationship Id="rId38" Type="http://schemas.openxmlformats.org/officeDocument/2006/relationships/image" Target="../media/image52.png"/><Relationship Id="rId59" Type="http://schemas.openxmlformats.org/officeDocument/2006/relationships/customXml" Target="../ink/ink101.xml"/><Relationship Id="rId103" Type="http://schemas.openxmlformats.org/officeDocument/2006/relationships/customXml" Target="../ink/ink123.xml"/><Relationship Id="rId20" Type="http://schemas.openxmlformats.org/officeDocument/2006/relationships/image" Target="../media/image380.png"/><Relationship Id="rId41" Type="http://schemas.openxmlformats.org/officeDocument/2006/relationships/customXml" Target="../ink/ink92.xml"/><Relationship Id="rId54" Type="http://schemas.openxmlformats.org/officeDocument/2006/relationships/image" Target="../media/image60.png"/><Relationship Id="rId62" Type="http://schemas.openxmlformats.org/officeDocument/2006/relationships/image" Target="../media/image64.png"/><Relationship Id="rId70" Type="http://schemas.openxmlformats.org/officeDocument/2006/relationships/image" Target="../media/image68.png"/><Relationship Id="rId75" Type="http://schemas.openxmlformats.org/officeDocument/2006/relationships/customXml" Target="../ink/ink109.xml"/><Relationship Id="rId83" Type="http://schemas.openxmlformats.org/officeDocument/2006/relationships/customXml" Target="../ink/ink113.xml"/><Relationship Id="rId88" Type="http://schemas.openxmlformats.org/officeDocument/2006/relationships/image" Target="../media/image77.png"/><Relationship Id="rId91" Type="http://schemas.openxmlformats.org/officeDocument/2006/relationships/customXml" Target="../ink/ink117.xml"/><Relationship Id="rId9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4.png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420.png"/><Relationship Id="rId36" Type="http://schemas.openxmlformats.org/officeDocument/2006/relationships/image" Target="../media/image51.png"/><Relationship Id="rId49" Type="http://schemas.openxmlformats.org/officeDocument/2006/relationships/customXml" Target="../ink/ink96.xml"/><Relationship Id="rId57" Type="http://schemas.openxmlformats.org/officeDocument/2006/relationships/customXml" Target="../ink/ink100.xml"/><Relationship Id="rId106" Type="http://schemas.openxmlformats.org/officeDocument/2006/relationships/image" Target="../media/image86.png"/><Relationship Id="rId10" Type="http://schemas.openxmlformats.org/officeDocument/2006/relationships/image" Target="../media/image330.png"/><Relationship Id="rId31" Type="http://schemas.openxmlformats.org/officeDocument/2006/relationships/customXml" Target="../ink/ink87.xml"/><Relationship Id="rId44" Type="http://schemas.openxmlformats.org/officeDocument/2006/relationships/image" Target="../media/image55.png"/><Relationship Id="rId52" Type="http://schemas.openxmlformats.org/officeDocument/2006/relationships/image" Target="../media/image59.png"/><Relationship Id="rId60" Type="http://schemas.openxmlformats.org/officeDocument/2006/relationships/image" Target="../media/image63.png"/><Relationship Id="rId65" Type="http://schemas.openxmlformats.org/officeDocument/2006/relationships/customXml" Target="../ink/ink104.xml"/><Relationship Id="rId73" Type="http://schemas.openxmlformats.org/officeDocument/2006/relationships/customXml" Target="../ink/ink108.xml"/><Relationship Id="rId78" Type="http://schemas.openxmlformats.org/officeDocument/2006/relationships/image" Target="../media/image72.png"/><Relationship Id="rId81" Type="http://schemas.openxmlformats.org/officeDocument/2006/relationships/customXml" Target="../ink/ink112.xml"/><Relationship Id="rId86" Type="http://schemas.openxmlformats.org/officeDocument/2006/relationships/image" Target="../media/image76.png"/><Relationship Id="rId94" Type="http://schemas.openxmlformats.org/officeDocument/2006/relationships/image" Target="../media/image80.png"/><Relationship Id="rId99" Type="http://schemas.openxmlformats.org/officeDocument/2006/relationships/customXml" Target="../ink/ink121.xml"/><Relationship Id="rId101" Type="http://schemas.openxmlformats.org/officeDocument/2006/relationships/customXml" Target="../ink/ink122.xml"/><Relationship Id="rId4" Type="http://schemas.openxmlformats.org/officeDocument/2006/relationships/image" Target="../media/image230.png"/><Relationship Id="rId9" Type="http://schemas.openxmlformats.org/officeDocument/2006/relationships/customXml" Target="../ink/ink76.xml"/><Relationship Id="rId13" Type="http://schemas.openxmlformats.org/officeDocument/2006/relationships/customXml" Target="../ink/ink78.xml"/><Relationship Id="rId18" Type="http://schemas.openxmlformats.org/officeDocument/2006/relationships/image" Target="../media/image370.png"/><Relationship Id="rId39" Type="http://schemas.openxmlformats.org/officeDocument/2006/relationships/customXml" Target="../ink/ink91.xml"/><Relationship Id="rId34" Type="http://schemas.openxmlformats.org/officeDocument/2006/relationships/image" Target="../media/image450.png"/><Relationship Id="rId50" Type="http://schemas.openxmlformats.org/officeDocument/2006/relationships/image" Target="../media/image58.png"/><Relationship Id="rId55" Type="http://schemas.openxmlformats.org/officeDocument/2006/relationships/customXml" Target="../ink/ink99.xml"/><Relationship Id="rId76" Type="http://schemas.openxmlformats.org/officeDocument/2006/relationships/image" Target="../media/image71.png"/><Relationship Id="rId97" Type="http://schemas.openxmlformats.org/officeDocument/2006/relationships/customXml" Target="../ink/ink120.xml"/><Relationship Id="rId104" Type="http://schemas.openxmlformats.org/officeDocument/2006/relationships/image" Target="../media/image85.png"/><Relationship Id="rId7" Type="http://schemas.openxmlformats.org/officeDocument/2006/relationships/customXml" Target="../ink/ink75.xml"/><Relationship Id="rId71" Type="http://schemas.openxmlformats.org/officeDocument/2006/relationships/customXml" Target="../ink/ink107.xml"/><Relationship Id="rId92" Type="http://schemas.openxmlformats.org/officeDocument/2006/relationships/image" Target="../media/image79.png"/><Relationship Id="rId2" Type="http://schemas.openxmlformats.org/officeDocument/2006/relationships/image" Target="../media/image35.jpeg"/><Relationship Id="rId29" Type="http://schemas.openxmlformats.org/officeDocument/2006/relationships/customXml" Target="../ink/ink86.xml"/><Relationship Id="rId24" Type="http://schemas.openxmlformats.org/officeDocument/2006/relationships/image" Target="../media/image400.png"/><Relationship Id="rId40" Type="http://schemas.openxmlformats.org/officeDocument/2006/relationships/image" Target="../media/image53.png"/><Relationship Id="rId45" Type="http://schemas.openxmlformats.org/officeDocument/2006/relationships/customXml" Target="../ink/ink94.xml"/><Relationship Id="rId66" Type="http://schemas.openxmlformats.org/officeDocument/2006/relationships/image" Target="../media/image66.png"/><Relationship Id="rId87" Type="http://schemas.openxmlformats.org/officeDocument/2006/relationships/customXml" Target="../ink/ink115.xml"/><Relationship Id="rId61" Type="http://schemas.openxmlformats.org/officeDocument/2006/relationships/customXml" Target="../ink/ink102.xml"/><Relationship Id="rId82" Type="http://schemas.openxmlformats.org/officeDocument/2006/relationships/image" Target="../media/image74.png"/><Relationship Id="rId19" Type="http://schemas.openxmlformats.org/officeDocument/2006/relationships/customXml" Target="../ink/ink81.xml"/><Relationship Id="rId14" Type="http://schemas.openxmlformats.org/officeDocument/2006/relationships/image" Target="../media/image350.png"/><Relationship Id="rId30" Type="http://schemas.openxmlformats.org/officeDocument/2006/relationships/image" Target="../media/image430.png"/><Relationship Id="rId35" Type="http://schemas.openxmlformats.org/officeDocument/2006/relationships/customXml" Target="../ink/ink89.xml"/><Relationship Id="rId56" Type="http://schemas.openxmlformats.org/officeDocument/2006/relationships/image" Target="../media/image61.png"/><Relationship Id="rId77" Type="http://schemas.openxmlformats.org/officeDocument/2006/relationships/customXml" Target="../ink/ink110.xml"/><Relationship Id="rId100" Type="http://schemas.openxmlformats.org/officeDocument/2006/relationships/image" Target="../media/image83.png"/><Relationship Id="rId105" Type="http://schemas.openxmlformats.org/officeDocument/2006/relationships/customXml" Target="../ink/ink124.xml"/><Relationship Id="rId8" Type="http://schemas.openxmlformats.org/officeDocument/2006/relationships/image" Target="../media/image300.png"/><Relationship Id="rId51" Type="http://schemas.openxmlformats.org/officeDocument/2006/relationships/customXml" Target="../ink/ink97.xml"/><Relationship Id="rId72" Type="http://schemas.openxmlformats.org/officeDocument/2006/relationships/image" Target="../media/image69.png"/><Relationship Id="rId93" Type="http://schemas.openxmlformats.org/officeDocument/2006/relationships/customXml" Target="../ink/ink118.xml"/><Relationship Id="rId98" Type="http://schemas.openxmlformats.org/officeDocument/2006/relationships/image" Target="../media/image82.png"/><Relationship Id="rId3" Type="http://schemas.openxmlformats.org/officeDocument/2006/relationships/customXml" Target="../ink/ink73.xml"/><Relationship Id="rId25" Type="http://schemas.openxmlformats.org/officeDocument/2006/relationships/customXml" Target="../ink/ink84.xml"/><Relationship Id="rId46" Type="http://schemas.openxmlformats.org/officeDocument/2006/relationships/image" Target="../media/image56.png"/><Relationship Id="rId67" Type="http://schemas.openxmlformats.org/officeDocument/2006/relationships/customXml" Target="../ink/ink105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8.png"/><Relationship Id="rId117" Type="http://schemas.openxmlformats.org/officeDocument/2006/relationships/customXml" Target="../ink/ink182.xml"/><Relationship Id="rId21" Type="http://schemas.openxmlformats.org/officeDocument/2006/relationships/customXml" Target="../ink/ink134.xml"/><Relationship Id="rId42" Type="http://schemas.openxmlformats.org/officeDocument/2006/relationships/image" Target="../media/image106.png"/><Relationship Id="rId47" Type="http://schemas.openxmlformats.org/officeDocument/2006/relationships/customXml" Target="../ink/ink147.xml"/><Relationship Id="rId63" Type="http://schemas.openxmlformats.org/officeDocument/2006/relationships/customXml" Target="../ink/ink155.xml"/><Relationship Id="rId68" Type="http://schemas.openxmlformats.org/officeDocument/2006/relationships/image" Target="../media/image119.png"/><Relationship Id="rId84" Type="http://schemas.openxmlformats.org/officeDocument/2006/relationships/image" Target="../media/image127.png"/><Relationship Id="rId89" Type="http://schemas.openxmlformats.org/officeDocument/2006/relationships/customXml" Target="../ink/ink168.xml"/><Relationship Id="rId112" Type="http://schemas.openxmlformats.org/officeDocument/2006/relationships/image" Target="../media/image141.png"/><Relationship Id="rId16" Type="http://schemas.openxmlformats.org/officeDocument/2006/relationships/image" Target="../media/image93.png"/><Relationship Id="rId107" Type="http://schemas.openxmlformats.org/officeDocument/2006/relationships/customXml" Target="../ink/ink177.xml"/><Relationship Id="rId11" Type="http://schemas.openxmlformats.org/officeDocument/2006/relationships/customXml" Target="../ink/ink129.xml"/><Relationship Id="rId32" Type="http://schemas.openxmlformats.org/officeDocument/2006/relationships/image" Target="../media/image101.png"/><Relationship Id="rId37" Type="http://schemas.openxmlformats.org/officeDocument/2006/relationships/customXml" Target="../ink/ink142.xml"/><Relationship Id="rId53" Type="http://schemas.openxmlformats.org/officeDocument/2006/relationships/customXml" Target="../ink/ink150.xml"/><Relationship Id="rId58" Type="http://schemas.openxmlformats.org/officeDocument/2006/relationships/image" Target="../media/image114.png"/><Relationship Id="rId74" Type="http://schemas.openxmlformats.org/officeDocument/2006/relationships/image" Target="../media/image122.png"/><Relationship Id="rId79" Type="http://schemas.openxmlformats.org/officeDocument/2006/relationships/customXml" Target="../ink/ink163.xml"/><Relationship Id="rId102" Type="http://schemas.openxmlformats.org/officeDocument/2006/relationships/image" Target="../media/image136.png"/><Relationship Id="rId123" Type="http://schemas.openxmlformats.org/officeDocument/2006/relationships/customXml" Target="../ink/ink185.xml"/><Relationship Id="rId128" Type="http://schemas.openxmlformats.org/officeDocument/2006/relationships/image" Target="../media/image149.png"/><Relationship Id="rId5" Type="http://schemas.openxmlformats.org/officeDocument/2006/relationships/customXml" Target="../ink/ink126.xml"/><Relationship Id="rId90" Type="http://schemas.openxmlformats.org/officeDocument/2006/relationships/image" Target="../media/image130.png"/><Relationship Id="rId95" Type="http://schemas.openxmlformats.org/officeDocument/2006/relationships/customXml" Target="../ink/ink171.xml"/><Relationship Id="rId22" Type="http://schemas.openxmlformats.org/officeDocument/2006/relationships/image" Target="../media/image96.png"/><Relationship Id="rId27" Type="http://schemas.openxmlformats.org/officeDocument/2006/relationships/customXml" Target="../ink/ink137.xml"/><Relationship Id="rId43" Type="http://schemas.openxmlformats.org/officeDocument/2006/relationships/customXml" Target="../ink/ink145.xml"/><Relationship Id="rId48" Type="http://schemas.openxmlformats.org/officeDocument/2006/relationships/image" Target="../media/image109.png"/><Relationship Id="rId64" Type="http://schemas.openxmlformats.org/officeDocument/2006/relationships/image" Target="../media/image117.png"/><Relationship Id="rId69" Type="http://schemas.openxmlformats.org/officeDocument/2006/relationships/customXml" Target="../ink/ink158.xml"/><Relationship Id="rId113" Type="http://schemas.openxmlformats.org/officeDocument/2006/relationships/customXml" Target="../ink/ink180.xml"/><Relationship Id="rId118" Type="http://schemas.openxmlformats.org/officeDocument/2006/relationships/image" Target="../media/image144.png"/><Relationship Id="rId80" Type="http://schemas.openxmlformats.org/officeDocument/2006/relationships/image" Target="../media/image125.png"/><Relationship Id="rId85" Type="http://schemas.openxmlformats.org/officeDocument/2006/relationships/customXml" Target="../ink/ink166.xml"/><Relationship Id="rId12" Type="http://schemas.openxmlformats.org/officeDocument/2006/relationships/image" Target="../media/image91.png"/><Relationship Id="rId17" Type="http://schemas.openxmlformats.org/officeDocument/2006/relationships/customXml" Target="../ink/ink132.xml"/><Relationship Id="rId33" Type="http://schemas.openxmlformats.org/officeDocument/2006/relationships/customXml" Target="../ink/ink140.xml"/><Relationship Id="rId38" Type="http://schemas.openxmlformats.org/officeDocument/2006/relationships/image" Target="../media/image104.png"/><Relationship Id="rId59" Type="http://schemas.openxmlformats.org/officeDocument/2006/relationships/customXml" Target="../ink/ink153.xml"/><Relationship Id="rId103" Type="http://schemas.openxmlformats.org/officeDocument/2006/relationships/customXml" Target="../ink/ink175.xml"/><Relationship Id="rId108" Type="http://schemas.openxmlformats.org/officeDocument/2006/relationships/image" Target="../media/image139.png"/><Relationship Id="rId124" Type="http://schemas.openxmlformats.org/officeDocument/2006/relationships/image" Target="../media/image147.png"/><Relationship Id="rId54" Type="http://schemas.openxmlformats.org/officeDocument/2006/relationships/image" Target="../media/image112.png"/><Relationship Id="rId70" Type="http://schemas.openxmlformats.org/officeDocument/2006/relationships/image" Target="../media/image120.png"/><Relationship Id="rId75" Type="http://schemas.openxmlformats.org/officeDocument/2006/relationships/customXml" Target="../ink/ink161.xml"/><Relationship Id="rId91" Type="http://schemas.openxmlformats.org/officeDocument/2006/relationships/customXml" Target="../ink/ink169.xml"/><Relationship Id="rId96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23" Type="http://schemas.openxmlformats.org/officeDocument/2006/relationships/customXml" Target="../ink/ink135.xml"/><Relationship Id="rId28" Type="http://schemas.openxmlformats.org/officeDocument/2006/relationships/image" Target="../media/image99.png"/><Relationship Id="rId49" Type="http://schemas.openxmlformats.org/officeDocument/2006/relationships/customXml" Target="../ink/ink148.xml"/><Relationship Id="rId114" Type="http://schemas.openxmlformats.org/officeDocument/2006/relationships/image" Target="../media/image142.png"/><Relationship Id="rId119" Type="http://schemas.openxmlformats.org/officeDocument/2006/relationships/customXml" Target="../ink/ink183.xml"/><Relationship Id="rId44" Type="http://schemas.openxmlformats.org/officeDocument/2006/relationships/image" Target="../media/image107.png"/><Relationship Id="rId60" Type="http://schemas.openxmlformats.org/officeDocument/2006/relationships/image" Target="../media/image115.png"/><Relationship Id="rId65" Type="http://schemas.openxmlformats.org/officeDocument/2006/relationships/customXml" Target="../ink/ink156.xml"/><Relationship Id="rId81" Type="http://schemas.openxmlformats.org/officeDocument/2006/relationships/customXml" Target="../ink/ink164.xml"/><Relationship Id="rId86" Type="http://schemas.openxmlformats.org/officeDocument/2006/relationships/image" Target="../media/image128.png"/><Relationship Id="rId13" Type="http://schemas.openxmlformats.org/officeDocument/2006/relationships/customXml" Target="../ink/ink130.xml"/><Relationship Id="rId18" Type="http://schemas.openxmlformats.org/officeDocument/2006/relationships/image" Target="../media/image94.png"/><Relationship Id="rId39" Type="http://schemas.openxmlformats.org/officeDocument/2006/relationships/customXml" Target="../ink/ink143.xml"/><Relationship Id="rId109" Type="http://schemas.openxmlformats.org/officeDocument/2006/relationships/customXml" Target="../ink/ink178.xml"/><Relationship Id="rId34" Type="http://schemas.openxmlformats.org/officeDocument/2006/relationships/image" Target="../media/image102.png"/><Relationship Id="rId50" Type="http://schemas.openxmlformats.org/officeDocument/2006/relationships/image" Target="../media/image110.png"/><Relationship Id="rId55" Type="http://schemas.openxmlformats.org/officeDocument/2006/relationships/customXml" Target="../ink/ink151.xml"/><Relationship Id="rId76" Type="http://schemas.openxmlformats.org/officeDocument/2006/relationships/image" Target="../media/image123.png"/><Relationship Id="rId97" Type="http://schemas.openxmlformats.org/officeDocument/2006/relationships/customXml" Target="../ink/ink172.xml"/><Relationship Id="rId104" Type="http://schemas.openxmlformats.org/officeDocument/2006/relationships/image" Target="../media/image137.png"/><Relationship Id="rId120" Type="http://schemas.openxmlformats.org/officeDocument/2006/relationships/image" Target="../media/image145.png"/><Relationship Id="rId125" Type="http://schemas.openxmlformats.org/officeDocument/2006/relationships/customXml" Target="../ink/ink186.xml"/><Relationship Id="rId7" Type="http://schemas.openxmlformats.org/officeDocument/2006/relationships/customXml" Target="../ink/ink127.xml"/><Relationship Id="rId71" Type="http://schemas.openxmlformats.org/officeDocument/2006/relationships/customXml" Target="../ink/ink159.xml"/><Relationship Id="rId92" Type="http://schemas.openxmlformats.org/officeDocument/2006/relationships/image" Target="../media/image131.png"/><Relationship Id="rId2" Type="http://schemas.openxmlformats.org/officeDocument/2006/relationships/image" Target="../media/image35.jpeg"/><Relationship Id="rId29" Type="http://schemas.openxmlformats.org/officeDocument/2006/relationships/customXml" Target="../ink/ink138.xml"/><Relationship Id="rId24" Type="http://schemas.openxmlformats.org/officeDocument/2006/relationships/image" Target="../media/image97.png"/><Relationship Id="rId40" Type="http://schemas.openxmlformats.org/officeDocument/2006/relationships/image" Target="../media/image105.png"/><Relationship Id="rId45" Type="http://schemas.openxmlformats.org/officeDocument/2006/relationships/customXml" Target="../ink/ink146.xml"/><Relationship Id="rId66" Type="http://schemas.openxmlformats.org/officeDocument/2006/relationships/image" Target="../media/image118.png"/><Relationship Id="rId87" Type="http://schemas.openxmlformats.org/officeDocument/2006/relationships/customXml" Target="../ink/ink167.xml"/><Relationship Id="rId110" Type="http://schemas.openxmlformats.org/officeDocument/2006/relationships/image" Target="../media/image140.png"/><Relationship Id="rId115" Type="http://schemas.openxmlformats.org/officeDocument/2006/relationships/customXml" Target="../ink/ink181.xml"/><Relationship Id="rId61" Type="http://schemas.openxmlformats.org/officeDocument/2006/relationships/customXml" Target="../ink/ink154.xml"/><Relationship Id="rId82" Type="http://schemas.openxmlformats.org/officeDocument/2006/relationships/image" Target="../media/image126.png"/><Relationship Id="rId19" Type="http://schemas.openxmlformats.org/officeDocument/2006/relationships/customXml" Target="../ink/ink133.xml"/><Relationship Id="rId14" Type="http://schemas.openxmlformats.org/officeDocument/2006/relationships/image" Target="../media/image92.png"/><Relationship Id="rId30" Type="http://schemas.openxmlformats.org/officeDocument/2006/relationships/image" Target="../media/image100.png"/><Relationship Id="rId35" Type="http://schemas.openxmlformats.org/officeDocument/2006/relationships/customXml" Target="../ink/ink141.xml"/><Relationship Id="rId56" Type="http://schemas.openxmlformats.org/officeDocument/2006/relationships/image" Target="../media/image113.png"/><Relationship Id="rId77" Type="http://schemas.openxmlformats.org/officeDocument/2006/relationships/customXml" Target="../ink/ink162.xml"/><Relationship Id="rId100" Type="http://schemas.openxmlformats.org/officeDocument/2006/relationships/image" Target="../media/image135.png"/><Relationship Id="rId105" Type="http://schemas.openxmlformats.org/officeDocument/2006/relationships/customXml" Target="../ink/ink176.xml"/><Relationship Id="rId126" Type="http://schemas.openxmlformats.org/officeDocument/2006/relationships/image" Target="../media/image148.png"/><Relationship Id="rId8" Type="http://schemas.openxmlformats.org/officeDocument/2006/relationships/image" Target="../media/image89.png"/><Relationship Id="rId51" Type="http://schemas.openxmlformats.org/officeDocument/2006/relationships/customXml" Target="../ink/ink149.xml"/><Relationship Id="rId72" Type="http://schemas.openxmlformats.org/officeDocument/2006/relationships/image" Target="../media/image121.png"/><Relationship Id="rId93" Type="http://schemas.openxmlformats.org/officeDocument/2006/relationships/customXml" Target="../ink/ink170.xml"/><Relationship Id="rId98" Type="http://schemas.openxmlformats.org/officeDocument/2006/relationships/image" Target="../media/image134.png"/><Relationship Id="rId121" Type="http://schemas.openxmlformats.org/officeDocument/2006/relationships/customXml" Target="../ink/ink184.xml"/><Relationship Id="rId3" Type="http://schemas.openxmlformats.org/officeDocument/2006/relationships/customXml" Target="../ink/ink125.xml"/><Relationship Id="rId25" Type="http://schemas.openxmlformats.org/officeDocument/2006/relationships/customXml" Target="../ink/ink136.xml"/><Relationship Id="rId46" Type="http://schemas.openxmlformats.org/officeDocument/2006/relationships/image" Target="../media/image108.png"/><Relationship Id="rId67" Type="http://schemas.openxmlformats.org/officeDocument/2006/relationships/customXml" Target="../ink/ink157.xml"/><Relationship Id="rId116" Type="http://schemas.openxmlformats.org/officeDocument/2006/relationships/image" Target="../media/image143.png"/><Relationship Id="rId20" Type="http://schemas.openxmlformats.org/officeDocument/2006/relationships/image" Target="../media/image95.png"/><Relationship Id="rId41" Type="http://schemas.openxmlformats.org/officeDocument/2006/relationships/customXml" Target="../ink/ink144.xml"/><Relationship Id="rId62" Type="http://schemas.openxmlformats.org/officeDocument/2006/relationships/image" Target="../media/image116.png"/><Relationship Id="rId83" Type="http://schemas.openxmlformats.org/officeDocument/2006/relationships/customXml" Target="../ink/ink165.xml"/><Relationship Id="rId88" Type="http://schemas.openxmlformats.org/officeDocument/2006/relationships/image" Target="../media/image129.png"/><Relationship Id="rId111" Type="http://schemas.openxmlformats.org/officeDocument/2006/relationships/customXml" Target="../ink/ink179.xml"/><Relationship Id="rId15" Type="http://schemas.openxmlformats.org/officeDocument/2006/relationships/customXml" Target="../ink/ink131.xml"/><Relationship Id="rId36" Type="http://schemas.openxmlformats.org/officeDocument/2006/relationships/image" Target="../media/image103.png"/><Relationship Id="rId57" Type="http://schemas.openxmlformats.org/officeDocument/2006/relationships/customXml" Target="../ink/ink152.xml"/><Relationship Id="rId106" Type="http://schemas.openxmlformats.org/officeDocument/2006/relationships/image" Target="../media/image138.png"/><Relationship Id="rId127" Type="http://schemas.openxmlformats.org/officeDocument/2006/relationships/customXml" Target="../ink/ink187.xml"/><Relationship Id="rId10" Type="http://schemas.openxmlformats.org/officeDocument/2006/relationships/image" Target="../media/image90.png"/><Relationship Id="rId31" Type="http://schemas.openxmlformats.org/officeDocument/2006/relationships/customXml" Target="../ink/ink139.xml"/><Relationship Id="rId52" Type="http://schemas.openxmlformats.org/officeDocument/2006/relationships/image" Target="../media/image111.png"/><Relationship Id="rId73" Type="http://schemas.openxmlformats.org/officeDocument/2006/relationships/customXml" Target="../ink/ink160.xml"/><Relationship Id="rId78" Type="http://schemas.openxmlformats.org/officeDocument/2006/relationships/image" Target="../media/image124.png"/><Relationship Id="rId94" Type="http://schemas.openxmlformats.org/officeDocument/2006/relationships/image" Target="../media/image132.png"/><Relationship Id="rId99" Type="http://schemas.openxmlformats.org/officeDocument/2006/relationships/customXml" Target="../ink/ink173.xml"/><Relationship Id="rId101" Type="http://schemas.openxmlformats.org/officeDocument/2006/relationships/customXml" Target="../ink/ink174.xml"/><Relationship Id="rId122" Type="http://schemas.openxmlformats.org/officeDocument/2006/relationships/image" Target="../media/image146.png"/><Relationship Id="rId4" Type="http://schemas.openxmlformats.org/officeDocument/2006/relationships/image" Target="../media/image87.png"/><Relationship Id="rId9" Type="http://schemas.openxmlformats.org/officeDocument/2006/relationships/customXml" Target="../ink/ink12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customXml" Target="../ink/ink193.xml"/><Relationship Id="rId3" Type="http://schemas.openxmlformats.org/officeDocument/2006/relationships/customXml" Target="../ink/ink188.xml"/><Relationship Id="rId7" Type="http://schemas.openxmlformats.org/officeDocument/2006/relationships/customXml" Target="../ink/ink190.xml"/><Relationship Id="rId12" Type="http://schemas.openxmlformats.org/officeDocument/2006/relationships/image" Target="../media/image154.png"/><Relationship Id="rId2" Type="http://schemas.openxmlformats.org/officeDocument/2006/relationships/image" Target="../media/image150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customXml" Target="../ink/ink192.xml"/><Relationship Id="rId5" Type="http://schemas.openxmlformats.org/officeDocument/2006/relationships/customXml" Target="../ink/ink189.xml"/><Relationship Id="rId15" Type="http://schemas.openxmlformats.org/officeDocument/2006/relationships/customXml" Target="../ink/ink194.xml"/><Relationship Id="rId10" Type="http://schemas.openxmlformats.org/officeDocument/2006/relationships/image" Target="../media/image153.png"/><Relationship Id="rId4" Type="http://schemas.openxmlformats.org/officeDocument/2006/relationships/image" Target="../media/image151.emf"/><Relationship Id="rId9" Type="http://schemas.openxmlformats.org/officeDocument/2006/relationships/customXml" Target="../ink/ink191.xml"/><Relationship Id="rId14" Type="http://schemas.openxmlformats.org/officeDocument/2006/relationships/image" Target="../media/image15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9.xml"/><Relationship Id="rId18" Type="http://schemas.openxmlformats.org/officeDocument/2006/relationships/image" Target="../media/image1560.png"/><Relationship Id="rId26" Type="http://schemas.openxmlformats.org/officeDocument/2006/relationships/image" Target="../media/image160.png"/><Relationship Id="rId39" Type="http://schemas.openxmlformats.org/officeDocument/2006/relationships/customXml" Target="../ink/ink212.xml"/><Relationship Id="rId21" Type="http://schemas.openxmlformats.org/officeDocument/2006/relationships/customXml" Target="../ink/ink203.xml"/><Relationship Id="rId34" Type="http://schemas.openxmlformats.org/officeDocument/2006/relationships/image" Target="../media/image164.png"/><Relationship Id="rId42" Type="http://schemas.openxmlformats.org/officeDocument/2006/relationships/image" Target="../media/image168.png"/><Relationship Id="rId7" Type="http://schemas.openxmlformats.org/officeDocument/2006/relationships/customXml" Target="../ink/ink196.xml"/><Relationship Id="rId2" Type="http://schemas.openxmlformats.org/officeDocument/2006/relationships/image" Target="../media/image32.png"/><Relationship Id="rId16" Type="http://schemas.openxmlformats.org/officeDocument/2006/relationships/image" Target="../media/image1550.png"/><Relationship Id="rId29" Type="http://schemas.openxmlformats.org/officeDocument/2006/relationships/customXml" Target="../ink/ink2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emf"/><Relationship Id="rId11" Type="http://schemas.openxmlformats.org/officeDocument/2006/relationships/customXml" Target="../ink/ink198.xml"/><Relationship Id="rId24" Type="http://schemas.openxmlformats.org/officeDocument/2006/relationships/image" Target="../media/image159.png"/><Relationship Id="rId32" Type="http://schemas.openxmlformats.org/officeDocument/2006/relationships/image" Target="../media/image163.png"/><Relationship Id="rId37" Type="http://schemas.openxmlformats.org/officeDocument/2006/relationships/customXml" Target="../ink/ink211.xml"/><Relationship Id="rId40" Type="http://schemas.openxmlformats.org/officeDocument/2006/relationships/image" Target="../media/image167.png"/><Relationship Id="rId45" Type="http://schemas.openxmlformats.org/officeDocument/2006/relationships/customXml" Target="../ink/ink215.xml"/><Relationship Id="rId5" Type="http://schemas.openxmlformats.org/officeDocument/2006/relationships/customXml" Target="../ink/ink195.xml"/><Relationship Id="rId15" Type="http://schemas.openxmlformats.org/officeDocument/2006/relationships/customXml" Target="../ink/ink200.xml"/><Relationship Id="rId23" Type="http://schemas.openxmlformats.org/officeDocument/2006/relationships/customXml" Target="../ink/ink204.xml"/><Relationship Id="rId28" Type="http://schemas.openxmlformats.org/officeDocument/2006/relationships/image" Target="../media/image161.png"/><Relationship Id="rId36" Type="http://schemas.openxmlformats.org/officeDocument/2006/relationships/image" Target="../media/image165.png"/><Relationship Id="rId10" Type="http://schemas.openxmlformats.org/officeDocument/2006/relationships/image" Target="../media/image1520.png"/><Relationship Id="rId19" Type="http://schemas.openxmlformats.org/officeDocument/2006/relationships/customXml" Target="../ink/ink202.xml"/><Relationship Id="rId31" Type="http://schemas.openxmlformats.org/officeDocument/2006/relationships/customXml" Target="../ink/ink208.xml"/><Relationship Id="rId44" Type="http://schemas.openxmlformats.org/officeDocument/2006/relationships/image" Target="../media/image169.png"/><Relationship Id="rId4" Type="http://schemas.openxmlformats.org/officeDocument/2006/relationships/image" Target="../media/image34.jpg"/><Relationship Id="rId9" Type="http://schemas.openxmlformats.org/officeDocument/2006/relationships/customXml" Target="../ink/ink197.xml"/><Relationship Id="rId14" Type="http://schemas.openxmlformats.org/officeDocument/2006/relationships/image" Target="../media/image1540.png"/><Relationship Id="rId22" Type="http://schemas.openxmlformats.org/officeDocument/2006/relationships/image" Target="../media/image158.png"/><Relationship Id="rId27" Type="http://schemas.openxmlformats.org/officeDocument/2006/relationships/customXml" Target="../ink/ink206.xml"/><Relationship Id="rId30" Type="http://schemas.openxmlformats.org/officeDocument/2006/relationships/image" Target="../media/image162.png"/><Relationship Id="rId35" Type="http://schemas.openxmlformats.org/officeDocument/2006/relationships/customXml" Target="../ink/ink210.xml"/><Relationship Id="rId43" Type="http://schemas.openxmlformats.org/officeDocument/2006/relationships/customXml" Target="../ink/ink214.xml"/><Relationship Id="rId8" Type="http://schemas.openxmlformats.org/officeDocument/2006/relationships/image" Target="../media/image1510.png"/><Relationship Id="rId3" Type="http://schemas.openxmlformats.org/officeDocument/2006/relationships/hyperlink" Target="https://pixabay.com/en/diary-hardbound-hard-cover-25157/" TargetMode="External"/><Relationship Id="rId12" Type="http://schemas.openxmlformats.org/officeDocument/2006/relationships/image" Target="../media/image1530.png"/><Relationship Id="rId17" Type="http://schemas.openxmlformats.org/officeDocument/2006/relationships/customXml" Target="../ink/ink201.xml"/><Relationship Id="rId25" Type="http://schemas.openxmlformats.org/officeDocument/2006/relationships/customXml" Target="../ink/ink205.xml"/><Relationship Id="rId33" Type="http://schemas.openxmlformats.org/officeDocument/2006/relationships/customXml" Target="../ink/ink209.xml"/><Relationship Id="rId38" Type="http://schemas.openxmlformats.org/officeDocument/2006/relationships/image" Target="../media/image166.png"/><Relationship Id="rId46" Type="http://schemas.openxmlformats.org/officeDocument/2006/relationships/image" Target="../media/image170.png"/><Relationship Id="rId20" Type="http://schemas.openxmlformats.org/officeDocument/2006/relationships/image" Target="../media/image157.png"/><Relationship Id="rId41" Type="http://schemas.openxmlformats.org/officeDocument/2006/relationships/customXml" Target="../ink/ink213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6.png"/><Relationship Id="rId21" Type="http://schemas.openxmlformats.org/officeDocument/2006/relationships/customXml" Target="../ink/ink221.xml"/><Relationship Id="rId42" Type="http://schemas.openxmlformats.org/officeDocument/2006/relationships/image" Target="../media/image204.png"/><Relationship Id="rId47" Type="http://schemas.openxmlformats.org/officeDocument/2006/relationships/customXml" Target="../ink/ink234.xml"/><Relationship Id="rId63" Type="http://schemas.openxmlformats.org/officeDocument/2006/relationships/customXml" Target="../ink/ink242.xml"/><Relationship Id="rId68" Type="http://schemas.openxmlformats.org/officeDocument/2006/relationships/image" Target="../media/image175.emf"/><Relationship Id="rId2" Type="http://schemas.openxmlformats.org/officeDocument/2006/relationships/image" Target="../media/image151.jpeg"/><Relationship Id="rId16" Type="http://schemas.openxmlformats.org/officeDocument/2006/relationships/image" Target="../media/image191.png"/><Relationship Id="rId29" Type="http://schemas.openxmlformats.org/officeDocument/2006/relationships/customXml" Target="../ink/ink225.xml"/><Relationship Id="rId11" Type="http://schemas.openxmlformats.org/officeDocument/2006/relationships/customXml" Target="../ink/ink216.xml"/><Relationship Id="rId24" Type="http://schemas.openxmlformats.org/officeDocument/2006/relationships/image" Target="../media/image195.png"/><Relationship Id="rId32" Type="http://schemas.openxmlformats.org/officeDocument/2006/relationships/image" Target="../media/image199.png"/><Relationship Id="rId37" Type="http://schemas.openxmlformats.org/officeDocument/2006/relationships/customXml" Target="../ink/ink229.xml"/><Relationship Id="rId40" Type="http://schemas.openxmlformats.org/officeDocument/2006/relationships/image" Target="../media/image203.png"/><Relationship Id="rId45" Type="http://schemas.openxmlformats.org/officeDocument/2006/relationships/customXml" Target="../ink/ink233.xml"/><Relationship Id="rId53" Type="http://schemas.openxmlformats.org/officeDocument/2006/relationships/customXml" Target="../ink/ink237.xml"/><Relationship Id="rId58" Type="http://schemas.openxmlformats.org/officeDocument/2006/relationships/image" Target="../media/image212.png"/><Relationship Id="rId66" Type="http://schemas.openxmlformats.org/officeDocument/2006/relationships/image" Target="../media/image216.png"/><Relationship Id="rId74" Type="http://schemas.openxmlformats.org/officeDocument/2006/relationships/image" Target="../media/image220.png"/><Relationship Id="rId5" Type="http://schemas.openxmlformats.org/officeDocument/2006/relationships/image" Target="../media/image172.png"/><Relationship Id="rId61" Type="http://schemas.openxmlformats.org/officeDocument/2006/relationships/customXml" Target="../ink/ink241.xml"/><Relationship Id="rId19" Type="http://schemas.openxmlformats.org/officeDocument/2006/relationships/customXml" Target="../ink/ink220.xml"/><Relationship Id="rId14" Type="http://schemas.openxmlformats.org/officeDocument/2006/relationships/image" Target="../media/image190.png"/><Relationship Id="rId22" Type="http://schemas.openxmlformats.org/officeDocument/2006/relationships/image" Target="../media/image194.png"/><Relationship Id="rId27" Type="http://schemas.openxmlformats.org/officeDocument/2006/relationships/customXml" Target="../ink/ink224.xml"/><Relationship Id="rId30" Type="http://schemas.openxmlformats.org/officeDocument/2006/relationships/image" Target="../media/image198.png"/><Relationship Id="rId35" Type="http://schemas.openxmlformats.org/officeDocument/2006/relationships/customXml" Target="../ink/ink228.xml"/><Relationship Id="rId43" Type="http://schemas.openxmlformats.org/officeDocument/2006/relationships/customXml" Target="../ink/ink232.xml"/><Relationship Id="rId48" Type="http://schemas.openxmlformats.org/officeDocument/2006/relationships/image" Target="../media/image207.png"/><Relationship Id="rId56" Type="http://schemas.openxmlformats.org/officeDocument/2006/relationships/image" Target="../media/image211.png"/><Relationship Id="rId64" Type="http://schemas.openxmlformats.org/officeDocument/2006/relationships/image" Target="../media/image215.png"/><Relationship Id="rId69" Type="http://schemas.openxmlformats.org/officeDocument/2006/relationships/customXml" Target="../ink/ink245.xml"/><Relationship Id="rId8" Type="http://schemas.openxmlformats.org/officeDocument/2006/relationships/hyperlink" Target="https://en.wikipedia.org/wiki/Funnel" TargetMode="External"/><Relationship Id="rId51" Type="http://schemas.openxmlformats.org/officeDocument/2006/relationships/customXml" Target="../ink/ink236.xml"/><Relationship Id="rId72" Type="http://schemas.openxmlformats.org/officeDocument/2006/relationships/image" Target="../media/image219.png"/><Relationship Id="rId3" Type="http://schemas.openxmlformats.org/officeDocument/2006/relationships/image" Target="../media/image171.png"/><Relationship Id="rId12" Type="http://schemas.openxmlformats.org/officeDocument/2006/relationships/image" Target="../media/image189.png"/><Relationship Id="rId17" Type="http://schemas.openxmlformats.org/officeDocument/2006/relationships/customXml" Target="../ink/ink219.xml"/><Relationship Id="rId25" Type="http://schemas.openxmlformats.org/officeDocument/2006/relationships/customXml" Target="../ink/ink223.xml"/><Relationship Id="rId33" Type="http://schemas.openxmlformats.org/officeDocument/2006/relationships/customXml" Target="../ink/ink227.xml"/><Relationship Id="rId38" Type="http://schemas.openxmlformats.org/officeDocument/2006/relationships/image" Target="../media/image202.png"/><Relationship Id="rId46" Type="http://schemas.openxmlformats.org/officeDocument/2006/relationships/image" Target="../media/image206.png"/><Relationship Id="rId59" Type="http://schemas.openxmlformats.org/officeDocument/2006/relationships/customXml" Target="../ink/ink240.xml"/><Relationship Id="rId67" Type="http://schemas.openxmlformats.org/officeDocument/2006/relationships/customXml" Target="../ink/ink244.xml"/><Relationship Id="rId20" Type="http://schemas.openxmlformats.org/officeDocument/2006/relationships/image" Target="../media/image193.png"/><Relationship Id="rId41" Type="http://schemas.openxmlformats.org/officeDocument/2006/relationships/customXml" Target="../ink/ink231.xml"/><Relationship Id="rId54" Type="http://schemas.openxmlformats.org/officeDocument/2006/relationships/image" Target="../media/image210.png"/><Relationship Id="rId62" Type="http://schemas.openxmlformats.org/officeDocument/2006/relationships/image" Target="../media/image214.png"/><Relationship Id="rId70" Type="http://schemas.openxmlformats.org/officeDocument/2006/relationships/image" Target="../media/image218.png"/><Relationship Id="rId75" Type="http://schemas.openxmlformats.org/officeDocument/2006/relationships/customXml" Target="../ink/ink2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mice-mouse-rat-animal-gray-cute-161413/" TargetMode="External"/><Relationship Id="rId15" Type="http://schemas.openxmlformats.org/officeDocument/2006/relationships/customXml" Target="../ink/ink218.xml"/><Relationship Id="rId23" Type="http://schemas.openxmlformats.org/officeDocument/2006/relationships/customXml" Target="../ink/ink222.xml"/><Relationship Id="rId28" Type="http://schemas.openxmlformats.org/officeDocument/2006/relationships/image" Target="../media/image197.png"/><Relationship Id="rId36" Type="http://schemas.openxmlformats.org/officeDocument/2006/relationships/image" Target="../media/image201.png"/><Relationship Id="rId49" Type="http://schemas.openxmlformats.org/officeDocument/2006/relationships/customXml" Target="../ink/ink235.xml"/><Relationship Id="rId57" Type="http://schemas.openxmlformats.org/officeDocument/2006/relationships/customXml" Target="../ink/ink239.xml"/><Relationship Id="rId10" Type="http://schemas.openxmlformats.org/officeDocument/2006/relationships/hyperlink" Target="http://pngimg.com/download/20919" TargetMode="External"/><Relationship Id="rId31" Type="http://schemas.openxmlformats.org/officeDocument/2006/relationships/customXml" Target="../ink/ink226.xml"/><Relationship Id="rId44" Type="http://schemas.openxmlformats.org/officeDocument/2006/relationships/image" Target="../media/image205.png"/><Relationship Id="rId52" Type="http://schemas.openxmlformats.org/officeDocument/2006/relationships/image" Target="../media/image209.png"/><Relationship Id="rId60" Type="http://schemas.openxmlformats.org/officeDocument/2006/relationships/image" Target="../media/image213.png"/><Relationship Id="rId65" Type="http://schemas.openxmlformats.org/officeDocument/2006/relationships/customXml" Target="../ink/ink243.xml"/><Relationship Id="rId73" Type="http://schemas.openxmlformats.org/officeDocument/2006/relationships/customXml" Target="../ink/ink247.xml"/><Relationship Id="rId78" Type="http://schemas.openxmlformats.org/officeDocument/2006/relationships/image" Target="../media/image222.png"/><Relationship Id="rId4" Type="http://schemas.openxmlformats.org/officeDocument/2006/relationships/hyperlink" Target="https://pixabay.com/en/earth-globe-planets-space-world-2026996/" TargetMode="External"/><Relationship Id="rId9" Type="http://schemas.openxmlformats.org/officeDocument/2006/relationships/image" Target="../media/image174.png"/><Relationship Id="rId13" Type="http://schemas.openxmlformats.org/officeDocument/2006/relationships/customXml" Target="../ink/ink217.xml"/><Relationship Id="rId18" Type="http://schemas.openxmlformats.org/officeDocument/2006/relationships/image" Target="../media/image192.png"/><Relationship Id="rId39" Type="http://schemas.openxmlformats.org/officeDocument/2006/relationships/customXml" Target="../ink/ink230.xml"/><Relationship Id="rId34" Type="http://schemas.openxmlformats.org/officeDocument/2006/relationships/image" Target="../media/image200.png"/><Relationship Id="rId50" Type="http://schemas.openxmlformats.org/officeDocument/2006/relationships/image" Target="../media/image208.png"/><Relationship Id="rId55" Type="http://schemas.openxmlformats.org/officeDocument/2006/relationships/customXml" Target="../ink/ink238.xml"/><Relationship Id="rId7" Type="http://schemas.openxmlformats.org/officeDocument/2006/relationships/image" Target="../media/image173.jpg"/><Relationship Id="rId71" Type="http://schemas.openxmlformats.org/officeDocument/2006/relationships/customXml" Target="../ink/ink246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4.emf"/><Relationship Id="rId117" Type="http://schemas.openxmlformats.org/officeDocument/2006/relationships/customXml" Target="../ink/ink286.xml"/><Relationship Id="rId21" Type="http://schemas.openxmlformats.org/officeDocument/2006/relationships/customXml" Target="../ink/ink256.xml"/><Relationship Id="rId84" Type="http://schemas.openxmlformats.org/officeDocument/2006/relationships/image" Target="../media/image185.emf"/><Relationship Id="rId89" Type="http://schemas.openxmlformats.org/officeDocument/2006/relationships/customXml" Target="../ink/ink271.xml"/><Relationship Id="rId112" Type="http://schemas.openxmlformats.org/officeDocument/2006/relationships/image" Target="../media/image1521.png"/><Relationship Id="rId16" Type="http://schemas.openxmlformats.org/officeDocument/2006/relationships/customXml" Target="../ink/ink254.xml"/><Relationship Id="rId107" Type="http://schemas.openxmlformats.org/officeDocument/2006/relationships/customXml" Target="../ink/ink280.xml"/><Relationship Id="rId11" Type="http://schemas.openxmlformats.org/officeDocument/2006/relationships/image" Target="../media/image176.emf"/><Relationship Id="rId32" Type="http://schemas.openxmlformats.org/officeDocument/2006/relationships/image" Target="../media/image157.emf"/><Relationship Id="rId37" Type="http://schemas.openxmlformats.org/officeDocument/2006/relationships/customXml" Target="../ink/ink264.xml"/><Relationship Id="rId79" Type="http://schemas.openxmlformats.org/officeDocument/2006/relationships/customXml" Target="../ink/ink266.xml"/><Relationship Id="rId102" Type="http://schemas.openxmlformats.org/officeDocument/2006/relationships/image" Target="../media/image193.emf"/><Relationship Id="rId123" Type="http://schemas.openxmlformats.org/officeDocument/2006/relationships/customXml" Target="../ink/ink289.xml"/><Relationship Id="rId128" Type="http://schemas.openxmlformats.org/officeDocument/2006/relationships/image" Target="../media/image178.png"/><Relationship Id="rId5" Type="http://schemas.openxmlformats.org/officeDocument/2006/relationships/hyperlink" Target="http://pngimg.com/download/20919" TargetMode="External"/><Relationship Id="rId90" Type="http://schemas.openxmlformats.org/officeDocument/2006/relationships/image" Target="../media/image187.emf"/><Relationship Id="rId95" Type="http://schemas.openxmlformats.org/officeDocument/2006/relationships/customXml" Target="../ink/ink274.xml"/><Relationship Id="rId14" Type="http://schemas.openxmlformats.org/officeDocument/2006/relationships/customXml" Target="../ink/ink253.xml"/><Relationship Id="rId22" Type="http://schemas.openxmlformats.org/officeDocument/2006/relationships/image" Target="../media/image152.emf"/><Relationship Id="rId27" Type="http://schemas.openxmlformats.org/officeDocument/2006/relationships/customXml" Target="../ink/ink259.xml"/><Relationship Id="rId30" Type="http://schemas.openxmlformats.org/officeDocument/2006/relationships/image" Target="../media/image156.emf"/><Relationship Id="rId35" Type="http://schemas.openxmlformats.org/officeDocument/2006/relationships/customXml" Target="../ink/ink263.xml"/><Relationship Id="rId100" Type="http://schemas.openxmlformats.org/officeDocument/2006/relationships/image" Target="../media/image192.emf"/><Relationship Id="rId105" Type="http://schemas.openxmlformats.org/officeDocument/2006/relationships/customXml" Target="../ink/ink279.xml"/><Relationship Id="rId113" Type="http://schemas.openxmlformats.org/officeDocument/2006/relationships/customXml" Target="../ink/ink284.xml"/><Relationship Id="rId118" Type="http://schemas.openxmlformats.org/officeDocument/2006/relationships/image" Target="../media/image1730.png"/><Relationship Id="rId126" Type="http://schemas.openxmlformats.org/officeDocument/2006/relationships/image" Target="../media/image177.png"/><Relationship Id="rId8" Type="http://schemas.openxmlformats.org/officeDocument/2006/relationships/customXml" Target="../ink/ink250.xml"/><Relationship Id="rId80" Type="http://schemas.openxmlformats.org/officeDocument/2006/relationships/image" Target="../media/image233.png"/><Relationship Id="rId85" Type="http://schemas.openxmlformats.org/officeDocument/2006/relationships/customXml" Target="../ink/ink269.xml"/><Relationship Id="rId93" Type="http://schemas.openxmlformats.org/officeDocument/2006/relationships/customXml" Target="../ink/ink273.xml"/><Relationship Id="rId98" Type="http://schemas.openxmlformats.org/officeDocument/2006/relationships/image" Target="../media/image191.emf"/><Relationship Id="rId121" Type="http://schemas.openxmlformats.org/officeDocument/2006/relationships/customXml" Target="../ink/ink288.xml"/><Relationship Id="rId3" Type="http://schemas.openxmlformats.org/officeDocument/2006/relationships/hyperlink" Target="https://en.wikipedia.org/wiki/Funnel" TargetMode="External"/><Relationship Id="rId12" Type="http://schemas.openxmlformats.org/officeDocument/2006/relationships/customXml" Target="../ink/ink252.xml"/><Relationship Id="rId17" Type="http://schemas.openxmlformats.org/officeDocument/2006/relationships/image" Target="../media/image179.emf"/><Relationship Id="rId25" Type="http://schemas.openxmlformats.org/officeDocument/2006/relationships/customXml" Target="../ink/ink258.xml"/><Relationship Id="rId33" Type="http://schemas.openxmlformats.org/officeDocument/2006/relationships/customXml" Target="../ink/ink262.xml"/><Relationship Id="rId38" Type="http://schemas.openxmlformats.org/officeDocument/2006/relationships/image" Target="../media/image160.emf"/><Relationship Id="rId103" Type="http://schemas.openxmlformats.org/officeDocument/2006/relationships/customXml" Target="../ink/ink278.xml"/><Relationship Id="rId108" Type="http://schemas.openxmlformats.org/officeDocument/2006/relationships/image" Target="../media/image247.png"/><Relationship Id="rId116" Type="http://schemas.openxmlformats.org/officeDocument/2006/relationships/image" Target="../media/image1720.png"/><Relationship Id="rId124" Type="http://schemas.openxmlformats.org/officeDocument/2006/relationships/image" Target="../media/image1760.png"/><Relationship Id="rId20" Type="http://schemas.openxmlformats.org/officeDocument/2006/relationships/image" Target="../media/image175.png"/><Relationship Id="rId83" Type="http://schemas.openxmlformats.org/officeDocument/2006/relationships/customXml" Target="../ink/ink268.xml"/><Relationship Id="rId88" Type="http://schemas.openxmlformats.org/officeDocument/2006/relationships/image" Target="../media/image237.png"/><Relationship Id="rId91" Type="http://schemas.openxmlformats.org/officeDocument/2006/relationships/customXml" Target="../ink/ink272.xml"/><Relationship Id="rId96" Type="http://schemas.openxmlformats.org/officeDocument/2006/relationships/image" Target="../media/image190.emf"/><Relationship Id="rId111" Type="http://schemas.openxmlformats.org/officeDocument/2006/relationships/customXml" Target="../ink/ink2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9.xml"/><Relationship Id="rId15" Type="http://schemas.openxmlformats.org/officeDocument/2006/relationships/image" Target="../media/image178.emf"/><Relationship Id="rId23" Type="http://schemas.openxmlformats.org/officeDocument/2006/relationships/customXml" Target="../ink/ink257.xml"/><Relationship Id="rId28" Type="http://schemas.openxmlformats.org/officeDocument/2006/relationships/image" Target="../media/image155.emf"/><Relationship Id="rId36" Type="http://schemas.openxmlformats.org/officeDocument/2006/relationships/image" Target="../media/image159.emf"/><Relationship Id="rId106" Type="http://schemas.openxmlformats.org/officeDocument/2006/relationships/image" Target="../media/image195.emf"/><Relationship Id="rId114" Type="http://schemas.openxmlformats.org/officeDocument/2006/relationships/image" Target="../media/image1711.png"/><Relationship Id="rId119" Type="http://schemas.openxmlformats.org/officeDocument/2006/relationships/customXml" Target="../ink/ink287.xml"/><Relationship Id="rId127" Type="http://schemas.openxmlformats.org/officeDocument/2006/relationships/customXml" Target="../ink/ink291.xml"/><Relationship Id="rId10" Type="http://schemas.openxmlformats.org/officeDocument/2006/relationships/customXml" Target="../ink/ink251.xml"/><Relationship Id="rId31" Type="http://schemas.openxmlformats.org/officeDocument/2006/relationships/customXml" Target="../ink/ink261.xml"/><Relationship Id="rId78" Type="http://schemas.openxmlformats.org/officeDocument/2006/relationships/image" Target="../media/image232.png"/><Relationship Id="rId81" Type="http://schemas.openxmlformats.org/officeDocument/2006/relationships/customXml" Target="../ink/ink267.xml"/><Relationship Id="rId86" Type="http://schemas.openxmlformats.org/officeDocument/2006/relationships/image" Target="../media/image186.emf"/><Relationship Id="rId94" Type="http://schemas.openxmlformats.org/officeDocument/2006/relationships/image" Target="../media/image189.emf"/><Relationship Id="rId99" Type="http://schemas.openxmlformats.org/officeDocument/2006/relationships/customXml" Target="../ink/ink276.xml"/><Relationship Id="rId101" Type="http://schemas.openxmlformats.org/officeDocument/2006/relationships/customXml" Target="../ink/ink277.xml"/><Relationship Id="rId122" Type="http://schemas.openxmlformats.org/officeDocument/2006/relationships/image" Target="../media/image1750.png"/><Relationship Id="rId4" Type="http://schemas.openxmlformats.org/officeDocument/2006/relationships/image" Target="../media/image174.png"/><Relationship Id="rId9" Type="http://schemas.openxmlformats.org/officeDocument/2006/relationships/image" Target="../media/image1750.emf"/><Relationship Id="rId13" Type="http://schemas.openxmlformats.org/officeDocument/2006/relationships/image" Target="../media/image177.emf"/><Relationship Id="rId18" Type="http://schemas.openxmlformats.org/officeDocument/2006/relationships/customXml" Target="../ink/ink255.xml"/><Relationship Id="rId39" Type="http://schemas.openxmlformats.org/officeDocument/2006/relationships/customXml" Target="../ink/ink265.xml"/><Relationship Id="rId109" Type="http://schemas.openxmlformats.org/officeDocument/2006/relationships/customXml" Target="../ink/ink281.xml"/><Relationship Id="rId34" Type="http://schemas.openxmlformats.org/officeDocument/2006/relationships/image" Target="../media/image158.emf"/><Relationship Id="rId97" Type="http://schemas.openxmlformats.org/officeDocument/2006/relationships/customXml" Target="../ink/ink275.xml"/><Relationship Id="rId104" Type="http://schemas.openxmlformats.org/officeDocument/2006/relationships/image" Target="../media/image194.emf"/><Relationship Id="rId120" Type="http://schemas.openxmlformats.org/officeDocument/2006/relationships/image" Target="../media/image1740.png"/><Relationship Id="rId125" Type="http://schemas.openxmlformats.org/officeDocument/2006/relationships/customXml" Target="../ink/ink290.xml"/><Relationship Id="rId7" Type="http://schemas.openxmlformats.org/officeDocument/2006/relationships/image" Target="../media/image174.emf"/><Relationship Id="rId92" Type="http://schemas.openxmlformats.org/officeDocument/2006/relationships/image" Target="../media/image188.emf"/><Relationship Id="rId2" Type="http://schemas.openxmlformats.org/officeDocument/2006/relationships/image" Target="../media/image173.jpg"/><Relationship Id="rId29" Type="http://schemas.openxmlformats.org/officeDocument/2006/relationships/customXml" Target="../ink/ink260.xml"/><Relationship Id="rId24" Type="http://schemas.openxmlformats.org/officeDocument/2006/relationships/image" Target="../media/image153.emf"/><Relationship Id="rId87" Type="http://schemas.openxmlformats.org/officeDocument/2006/relationships/customXml" Target="../ink/ink270.xml"/><Relationship Id="rId110" Type="http://schemas.openxmlformats.org/officeDocument/2006/relationships/customXml" Target="../ink/ink282.xml"/><Relationship Id="rId115" Type="http://schemas.openxmlformats.org/officeDocument/2006/relationships/customXml" Target="../ink/ink285.xml"/><Relationship Id="rId82" Type="http://schemas.openxmlformats.org/officeDocument/2006/relationships/image" Target="../media/image234.png"/><Relationship Id="rId19" Type="http://schemas.openxmlformats.org/officeDocument/2006/relationships/image" Target="../media/image18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7.xml"/><Relationship Id="rId18" Type="http://schemas.openxmlformats.org/officeDocument/2006/relationships/image" Target="../media/image186.png"/><Relationship Id="rId26" Type="http://schemas.openxmlformats.org/officeDocument/2006/relationships/image" Target="../media/image223.png"/><Relationship Id="rId39" Type="http://schemas.openxmlformats.org/officeDocument/2006/relationships/customXml" Target="../ink/ink310.xml"/><Relationship Id="rId21" Type="http://schemas.openxmlformats.org/officeDocument/2006/relationships/customXml" Target="../ink/ink301.xml"/><Relationship Id="rId34" Type="http://schemas.openxmlformats.org/officeDocument/2006/relationships/image" Target="../media/image227.png"/><Relationship Id="rId42" Type="http://schemas.openxmlformats.org/officeDocument/2006/relationships/image" Target="../media/image235.png"/><Relationship Id="rId47" Type="http://schemas.openxmlformats.org/officeDocument/2006/relationships/customXml" Target="../ink/ink314.xml"/><Relationship Id="rId50" Type="http://schemas.openxmlformats.org/officeDocument/2006/relationships/image" Target="../media/image240.png"/><Relationship Id="rId55" Type="http://schemas.openxmlformats.org/officeDocument/2006/relationships/customXml" Target="../ink/ink318.xml"/><Relationship Id="rId7" Type="http://schemas.openxmlformats.org/officeDocument/2006/relationships/customXml" Target="../ink/ink294.xml"/><Relationship Id="rId2" Type="http://schemas.openxmlformats.org/officeDocument/2006/relationships/image" Target="../media/image176.JPG"/><Relationship Id="rId16" Type="http://schemas.openxmlformats.org/officeDocument/2006/relationships/image" Target="../media/image185.png"/><Relationship Id="rId29" Type="http://schemas.openxmlformats.org/officeDocument/2006/relationships/customXml" Target="../ink/ink305.xml"/><Relationship Id="rId11" Type="http://schemas.openxmlformats.org/officeDocument/2006/relationships/customXml" Target="../ink/ink296.xml"/><Relationship Id="rId24" Type="http://schemas.openxmlformats.org/officeDocument/2006/relationships/image" Target="../media/image221.png"/><Relationship Id="rId32" Type="http://schemas.openxmlformats.org/officeDocument/2006/relationships/image" Target="../media/image226.png"/><Relationship Id="rId37" Type="http://schemas.openxmlformats.org/officeDocument/2006/relationships/customXml" Target="../ink/ink309.xml"/><Relationship Id="rId40" Type="http://schemas.openxmlformats.org/officeDocument/2006/relationships/image" Target="../media/image231.png"/><Relationship Id="rId45" Type="http://schemas.openxmlformats.org/officeDocument/2006/relationships/customXml" Target="../ink/ink313.xml"/><Relationship Id="rId53" Type="http://schemas.openxmlformats.org/officeDocument/2006/relationships/customXml" Target="../ink/ink317.xml"/><Relationship Id="rId58" Type="http://schemas.openxmlformats.org/officeDocument/2006/relationships/image" Target="../media/image245.png"/><Relationship Id="rId5" Type="http://schemas.openxmlformats.org/officeDocument/2006/relationships/customXml" Target="../ink/ink293.xml"/><Relationship Id="rId19" Type="http://schemas.openxmlformats.org/officeDocument/2006/relationships/customXml" Target="../ink/ink300.xml"/><Relationship Id="rId4" Type="http://schemas.openxmlformats.org/officeDocument/2006/relationships/image" Target="../media/image1790.png"/><Relationship Id="rId9" Type="http://schemas.openxmlformats.org/officeDocument/2006/relationships/customXml" Target="../ink/ink295.xml"/><Relationship Id="rId14" Type="http://schemas.openxmlformats.org/officeDocument/2006/relationships/image" Target="../media/image184.png"/><Relationship Id="rId22" Type="http://schemas.openxmlformats.org/officeDocument/2006/relationships/image" Target="../media/image188.png"/><Relationship Id="rId27" Type="http://schemas.openxmlformats.org/officeDocument/2006/relationships/customXml" Target="../ink/ink304.xml"/><Relationship Id="rId30" Type="http://schemas.openxmlformats.org/officeDocument/2006/relationships/image" Target="../media/image225.png"/><Relationship Id="rId35" Type="http://schemas.openxmlformats.org/officeDocument/2006/relationships/customXml" Target="../ink/ink308.xml"/><Relationship Id="rId43" Type="http://schemas.openxmlformats.org/officeDocument/2006/relationships/customXml" Target="../ink/ink312.xml"/><Relationship Id="rId48" Type="http://schemas.openxmlformats.org/officeDocument/2006/relationships/image" Target="../media/image239.png"/><Relationship Id="rId56" Type="http://schemas.openxmlformats.org/officeDocument/2006/relationships/image" Target="../media/image243.png"/><Relationship Id="rId8" Type="http://schemas.openxmlformats.org/officeDocument/2006/relationships/image" Target="../media/image1811.png"/><Relationship Id="rId51" Type="http://schemas.openxmlformats.org/officeDocument/2006/relationships/customXml" Target="../ink/ink316.xml"/><Relationship Id="rId3" Type="http://schemas.openxmlformats.org/officeDocument/2006/relationships/customXml" Target="../ink/ink292.xml"/><Relationship Id="rId12" Type="http://schemas.openxmlformats.org/officeDocument/2006/relationships/image" Target="../media/image1830.png"/><Relationship Id="rId17" Type="http://schemas.openxmlformats.org/officeDocument/2006/relationships/customXml" Target="../ink/ink299.xml"/><Relationship Id="rId25" Type="http://schemas.openxmlformats.org/officeDocument/2006/relationships/customXml" Target="../ink/ink303.xml"/><Relationship Id="rId33" Type="http://schemas.openxmlformats.org/officeDocument/2006/relationships/customXml" Target="../ink/ink307.xml"/><Relationship Id="rId38" Type="http://schemas.openxmlformats.org/officeDocument/2006/relationships/image" Target="../media/image229.png"/><Relationship Id="rId46" Type="http://schemas.openxmlformats.org/officeDocument/2006/relationships/image" Target="../media/image238.png"/><Relationship Id="rId20" Type="http://schemas.openxmlformats.org/officeDocument/2006/relationships/image" Target="../media/image187.png"/><Relationship Id="rId41" Type="http://schemas.openxmlformats.org/officeDocument/2006/relationships/customXml" Target="../ink/ink311.xml"/><Relationship Id="rId54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0.png"/><Relationship Id="rId15" Type="http://schemas.openxmlformats.org/officeDocument/2006/relationships/customXml" Target="../ink/ink298.xml"/><Relationship Id="rId23" Type="http://schemas.openxmlformats.org/officeDocument/2006/relationships/customXml" Target="../ink/ink302.xml"/><Relationship Id="rId28" Type="http://schemas.openxmlformats.org/officeDocument/2006/relationships/image" Target="../media/image224.png"/><Relationship Id="rId36" Type="http://schemas.openxmlformats.org/officeDocument/2006/relationships/image" Target="../media/image228.png"/><Relationship Id="rId49" Type="http://schemas.openxmlformats.org/officeDocument/2006/relationships/customXml" Target="../ink/ink315.xml"/><Relationship Id="rId57" Type="http://schemas.openxmlformats.org/officeDocument/2006/relationships/customXml" Target="../ink/ink319.xml"/><Relationship Id="rId10" Type="http://schemas.openxmlformats.org/officeDocument/2006/relationships/image" Target="../media/image1820.png"/><Relationship Id="rId31" Type="http://schemas.openxmlformats.org/officeDocument/2006/relationships/customXml" Target="../ink/ink306.xml"/><Relationship Id="rId44" Type="http://schemas.openxmlformats.org/officeDocument/2006/relationships/image" Target="../media/image236.png"/><Relationship Id="rId52" Type="http://schemas.openxmlformats.org/officeDocument/2006/relationships/image" Target="../media/image2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0.png"/><Relationship Id="rId2" Type="http://schemas.openxmlformats.org/officeDocument/2006/relationships/customXml" Target="../ink/ink3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4.xml"/><Relationship Id="rId4" Type="http://schemas.openxmlformats.org/officeDocument/2006/relationships/hyperlink" Target="https://en.wikipedia.org/wiki/Erik_Verlin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Zwart_ga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18.png"/><Relationship Id="rId26" Type="http://schemas.openxmlformats.org/officeDocument/2006/relationships/image" Target="../media/image21.png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34" Type="http://schemas.openxmlformats.org/officeDocument/2006/relationships/image" Target="../media/image25.png"/><Relationship Id="rId7" Type="http://schemas.openxmlformats.org/officeDocument/2006/relationships/customXml" Target="../ink/ink8.xml"/><Relationship Id="rId12" Type="http://schemas.openxmlformats.org/officeDocument/2006/relationships/image" Target="../media/image15.png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2" Type="http://schemas.openxmlformats.org/officeDocument/2006/relationships/image" Target="../media/image9.jp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10.xml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" Type="http://schemas.openxmlformats.org/officeDocument/2006/relationships/image" Target="../media/image11.png"/><Relationship Id="rId9" Type="http://schemas.openxmlformats.org/officeDocument/2006/relationships/customXml" Target="../ink/ink9.xml"/><Relationship Id="rId14" Type="http://schemas.openxmlformats.org/officeDocument/2006/relationships/image" Target="../media/image16.png"/><Relationship Id="rId22" Type="http://schemas.openxmlformats.org/officeDocument/2006/relationships/image" Target="../media/image10.png"/><Relationship Id="rId27" Type="http://schemas.openxmlformats.org/officeDocument/2006/relationships/customXml" Target="../ink/ink18.xml"/><Relationship Id="rId30" Type="http://schemas.openxmlformats.org/officeDocument/2006/relationships/image" Target="../media/image23.png"/><Relationship Id="rId35" Type="http://schemas.openxmlformats.org/officeDocument/2006/relationships/customXml" Target="../ink/ink22.xml"/><Relationship Id="rId8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customXml" Target="../ink/ink28.xml"/><Relationship Id="rId18" Type="http://schemas.openxmlformats.org/officeDocument/2006/relationships/image" Target="../media/image1410.png"/><Relationship Id="rId26" Type="http://schemas.openxmlformats.org/officeDocument/2006/relationships/image" Target="../media/image246.png"/><Relationship Id="rId3" Type="http://schemas.openxmlformats.org/officeDocument/2006/relationships/customXml" Target="../ink/ink23.xml"/><Relationship Id="rId21" Type="http://schemas.openxmlformats.org/officeDocument/2006/relationships/customXml" Target="../ink/ink32.xml"/><Relationship Id="rId7" Type="http://schemas.openxmlformats.org/officeDocument/2006/relationships/customXml" Target="../ink/ink25.xml"/><Relationship Id="rId12" Type="http://schemas.openxmlformats.org/officeDocument/2006/relationships/image" Target="../media/image1110.png"/><Relationship Id="rId17" Type="http://schemas.openxmlformats.org/officeDocument/2006/relationships/customXml" Target="../ink/ink30.xml"/><Relationship Id="rId25" Type="http://schemas.openxmlformats.org/officeDocument/2006/relationships/customXml" Target="../ink/ink34.xml"/><Relationship Id="rId2" Type="http://schemas.openxmlformats.org/officeDocument/2006/relationships/image" Target="../media/image27.png"/><Relationship Id="rId16" Type="http://schemas.openxmlformats.org/officeDocument/2006/relationships/image" Target="../media/image1310.png"/><Relationship Id="rId20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customXml" Target="../ink/ink27.xml"/><Relationship Id="rId24" Type="http://schemas.openxmlformats.org/officeDocument/2006/relationships/image" Target="../media/image2310.png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23" Type="http://schemas.openxmlformats.org/officeDocument/2006/relationships/customXml" Target="../ink/ink33.xml"/><Relationship Id="rId28" Type="http://schemas.openxmlformats.org/officeDocument/2006/relationships/image" Target="../media/image251.png"/><Relationship Id="rId10" Type="http://schemas.openxmlformats.org/officeDocument/2006/relationships/image" Target="../media/image1010.png"/><Relationship Id="rId19" Type="http://schemas.openxmlformats.org/officeDocument/2006/relationships/customXml" Target="../ink/ink31.xml"/><Relationship Id="rId4" Type="http://schemas.openxmlformats.org/officeDocument/2006/relationships/image" Target="../media/image710.png"/><Relationship Id="rId9" Type="http://schemas.openxmlformats.org/officeDocument/2006/relationships/customXml" Target="../ink/ink26.xml"/><Relationship Id="rId14" Type="http://schemas.openxmlformats.org/officeDocument/2006/relationships/image" Target="../media/image1210.png"/><Relationship Id="rId22" Type="http://schemas.openxmlformats.org/officeDocument/2006/relationships/image" Target="../media/image2210.png"/><Relationship Id="rId27" Type="http://schemas.openxmlformats.org/officeDocument/2006/relationships/customXml" Target="../ink/ink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customXml" Target="../ink/ink37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5" Type="http://schemas.openxmlformats.org/officeDocument/2006/relationships/customXml" Target="../ink/ink36.xml"/><Relationship Id="rId10" Type="http://schemas.openxmlformats.org/officeDocument/2006/relationships/image" Target="../media/image1910.png"/><Relationship Id="rId4" Type="http://schemas.openxmlformats.org/officeDocument/2006/relationships/hyperlink" Target="https://pl.wikipedia.org/wiki/Stephen_Hawk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38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39" Type="http://schemas.openxmlformats.org/officeDocument/2006/relationships/customXml" Target="../ink/ink50.xml"/><Relationship Id="rId21" Type="http://schemas.openxmlformats.org/officeDocument/2006/relationships/customXml" Target="../ink/ink41.xml"/><Relationship Id="rId34" Type="http://schemas.openxmlformats.org/officeDocument/2006/relationships/image" Target="../media/image35.png"/><Relationship Id="rId42" Type="http://schemas.openxmlformats.org/officeDocument/2006/relationships/image" Target="../media/image39.png"/><Relationship Id="rId47" Type="http://schemas.openxmlformats.org/officeDocument/2006/relationships/customXml" Target="../ink/ink54.xml"/><Relationship Id="rId50" Type="http://schemas.openxmlformats.org/officeDocument/2006/relationships/image" Target="../media/image43.png"/><Relationship Id="rId55" Type="http://schemas.openxmlformats.org/officeDocument/2006/relationships/customXml" Target="../ink/ink58.xml"/><Relationship Id="rId7" Type="http://schemas.openxmlformats.org/officeDocument/2006/relationships/customXml" Target="../ink/ink39.xml"/><Relationship Id="rId2" Type="http://schemas.openxmlformats.org/officeDocument/2006/relationships/image" Target="../media/image32.png"/><Relationship Id="rId29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24" Type="http://schemas.openxmlformats.org/officeDocument/2006/relationships/image" Target="../media/image29.png"/><Relationship Id="rId32" Type="http://schemas.openxmlformats.org/officeDocument/2006/relationships/image" Target="../media/image34.png"/><Relationship Id="rId37" Type="http://schemas.openxmlformats.org/officeDocument/2006/relationships/customXml" Target="../ink/ink49.xml"/><Relationship Id="rId40" Type="http://schemas.openxmlformats.org/officeDocument/2006/relationships/image" Target="../media/image38.png"/><Relationship Id="rId45" Type="http://schemas.openxmlformats.org/officeDocument/2006/relationships/customXml" Target="../ink/ink53.xml"/><Relationship Id="rId53" Type="http://schemas.openxmlformats.org/officeDocument/2006/relationships/customXml" Target="../ink/ink57.xml"/><Relationship Id="rId58" Type="http://schemas.openxmlformats.org/officeDocument/2006/relationships/image" Target="../media/image47.png"/><Relationship Id="rId5" Type="http://schemas.openxmlformats.org/officeDocument/2006/relationships/hyperlink" Target="https://pixabay.com/en/fire-camp-bonfire-wood-heat-30231/" TargetMode="External"/><Relationship Id="rId23" Type="http://schemas.openxmlformats.org/officeDocument/2006/relationships/customXml" Target="../ink/ink42.xml"/><Relationship Id="rId28" Type="http://schemas.openxmlformats.org/officeDocument/2006/relationships/image" Target="../media/image321.png"/><Relationship Id="rId36" Type="http://schemas.openxmlformats.org/officeDocument/2006/relationships/image" Target="../media/image36.png"/><Relationship Id="rId49" Type="http://schemas.openxmlformats.org/officeDocument/2006/relationships/customXml" Target="../ink/ink55.xml"/><Relationship Id="rId57" Type="http://schemas.openxmlformats.org/officeDocument/2006/relationships/customXml" Target="../ink/ink59.xml"/><Relationship Id="rId31" Type="http://schemas.openxmlformats.org/officeDocument/2006/relationships/customXml" Target="../ink/ink46.xml"/><Relationship Id="rId44" Type="http://schemas.openxmlformats.org/officeDocument/2006/relationships/image" Target="../media/image40.png"/><Relationship Id="rId52" Type="http://schemas.openxmlformats.org/officeDocument/2006/relationships/image" Target="../media/image44.png"/><Relationship Id="rId4" Type="http://schemas.openxmlformats.org/officeDocument/2006/relationships/image" Target="../media/image33.png"/><Relationship Id="rId9" Type="http://schemas.openxmlformats.org/officeDocument/2006/relationships/customXml" Target="../ink/ink40.xml"/><Relationship Id="rId22" Type="http://schemas.openxmlformats.org/officeDocument/2006/relationships/image" Target="../media/image28.png"/><Relationship Id="rId27" Type="http://schemas.openxmlformats.org/officeDocument/2006/relationships/customXml" Target="../ink/ink44.xml"/><Relationship Id="rId30" Type="http://schemas.openxmlformats.org/officeDocument/2006/relationships/image" Target="../media/image331.png"/><Relationship Id="rId35" Type="http://schemas.openxmlformats.org/officeDocument/2006/relationships/customXml" Target="../ink/ink48.xml"/><Relationship Id="rId43" Type="http://schemas.openxmlformats.org/officeDocument/2006/relationships/customXml" Target="../ink/ink52.xml"/><Relationship Id="rId48" Type="http://schemas.openxmlformats.org/officeDocument/2006/relationships/image" Target="../media/image42.png"/><Relationship Id="rId56" Type="http://schemas.openxmlformats.org/officeDocument/2006/relationships/image" Target="../media/image46.png"/><Relationship Id="rId8" Type="http://schemas.openxmlformats.org/officeDocument/2006/relationships/image" Target="../media/image250.png"/><Relationship Id="rId51" Type="http://schemas.openxmlformats.org/officeDocument/2006/relationships/customXml" Target="../ink/ink56.xml"/><Relationship Id="rId3" Type="http://schemas.openxmlformats.org/officeDocument/2006/relationships/hyperlink" Target="https://pixabay.com/en/diary-hardbound-hard-cover-25157/" TargetMode="External"/><Relationship Id="rId25" Type="http://schemas.openxmlformats.org/officeDocument/2006/relationships/customXml" Target="../ink/ink43.xml"/><Relationship Id="rId33" Type="http://schemas.openxmlformats.org/officeDocument/2006/relationships/customXml" Target="../ink/ink47.xml"/><Relationship Id="rId38" Type="http://schemas.openxmlformats.org/officeDocument/2006/relationships/image" Target="../media/image37.png"/><Relationship Id="rId46" Type="http://schemas.openxmlformats.org/officeDocument/2006/relationships/image" Target="../media/image41.png"/><Relationship Id="rId20" Type="http://schemas.openxmlformats.org/officeDocument/2006/relationships/image" Target="../media/image310.png"/><Relationship Id="rId41" Type="http://schemas.openxmlformats.org/officeDocument/2006/relationships/customXml" Target="../ink/ink51.xml"/><Relationship Id="rId5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customXml" Target="../ink/ink64.xml"/><Relationship Id="rId39" Type="http://schemas.openxmlformats.org/officeDocument/2006/relationships/customXml" Target="../ink/ink67.xml"/><Relationship Id="rId3" Type="http://schemas.openxmlformats.org/officeDocument/2006/relationships/hyperlink" Target="https://pixabay.com/en/diary-hardbound-hard-cover-25157/" TargetMode="External"/><Relationship Id="rId34" Type="http://schemas.openxmlformats.org/officeDocument/2006/relationships/image" Target="../media/image460.png"/><Relationship Id="rId42" Type="http://schemas.openxmlformats.org/officeDocument/2006/relationships/image" Target="../media/image50.png"/><Relationship Id="rId55" Type="http://schemas.openxmlformats.org/officeDocument/2006/relationships/customXml" Target="../ink/ink72.xml"/><Relationship Id="rId7" Type="http://schemas.openxmlformats.org/officeDocument/2006/relationships/customXml" Target="../ink/ink61.xml"/><Relationship Id="rId12" Type="http://schemas.openxmlformats.org/officeDocument/2006/relationships/image" Target="../media/image20.emf"/><Relationship Id="rId38" Type="http://schemas.openxmlformats.org/officeDocument/2006/relationships/image" Target="../media/image48.png"/><Relationship Id="rId2" Type="http://schemas.openxmlformats.org/officeDocument/2006/relationships/image" Target="../media/image32.png"/><Relationship Id="rId41" Type="http://schemas.openxmlformats.org/officeDocument/2006/relationships/customXml" Target="../ink/ink68.xml"/><Relationship Id="rId5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customXml" Target="../ink/ink63.xml"/><Relationship Id="rId37" Type="http://schemas.openxmlformats.org/officeDocument/2006/relationships/customXml" Target="../ink/ink66.xml"/><Relationship Id="rId40" Type="http://schemas.openxmlformats.org/officeDocument/2006/relationships/image" Target="../media/image49.png"/><Relationship Id="rId53" Type="http://schemas.openxmlformats.org/officeDocument/2006/relationships/customXml" Target="../ink/ink71.xml"/><Relationship Id="rId5" Type="http://schemas.openxmlformats.org/officeDocument/2006/relationships/customXml" Target="../ink/ink60.xml"/><Relationship Id="rId36" Type="http://schemas.openxmlformats.org/officeDocument/2006/relationships/image" Target="../media/image470.png"/><Relationship Id="rId49" Type="http://schemas.openxmlformats.org/officeDocument/2006/relationships/customXml" Target="../ink/ink70.xml"/><Relationship Id="rId10" Type="http://schemas.openxmlformats.org/officeDocument/2006/relationships/image" Target="../media/image19.emf"/><Relationship Id="rId52" Type="http://schemas.openxmlformats.org/officeDocument/2006/relationships/image" Target="../media/image1810.png"/><Relationship Id="rId4" Type="http://schemas.openxmlformats.org/officeDocument/2006/relationships/image" Target="../media/image34.jpg"/><Relationship Id="rId9" Type="http://schemas.openxmlformats.org/officeDocument/2006/relationships/customXml" Target="../ink/ink62.xml"/><Relationship Id="rId35" Type="http://schemas.openxmlformats.org/officeDocument/2006/relationships/customXml" Target="../ink/ink65.xml"/><Relationship Id="rId43" Type="http://schemas.openxmlformats.org/officeDocument/2006/relationships/customXml" Target="../ink/ink69.xml"/><Relationship Id="rId48" Type="http://schemas.openxmlformats.org/officeDocument/2006/relationships/image" Target="../media/image2110.png"/><Relationship Id="rId56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DEB37-ECC8-45E1-80A7-926419B0A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840037"/>
          </a:xfrm>
        </p:spPr>
        <p:txBody>
          <a:bodyPr>
            <a:normAutofit/>
          </a:bodyPr>
          <a:lstStyle/>
          <a:p>
            <a:r>
              <a:rPr lang="nl-NL" sz="5000"/>
              <a:t>Zwarte gaten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82CD88-C814-446A-B236-F25AA4ADE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56436"/>
            <a:ext cx="6858000" cy="16008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accent1">
                    <a:lumMod val="60000"/>
                    <a:lumOff val="40000"/>
                  </a:schemeClr>
                </a:solidFill>
              </a:rPr>
              <a:t>Het laatste nieuws over de informatieparadox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0" name="Inkt 20">
                <a:extLst>
                  <a:ext uri="{FF2B5EF4-FFF2-40B4-BE49-F238E27FC236}">
                    <a16:creationId xmlns:a16="http://schemas.microsoft.com/office/drawing/2014/main" id="{FE4CE489-9F02-944E-9497-FF50D652D322}"/>
                  </a:ext>
                </a:extLst>
              </p14:cNvPr>
              <p14:cNvContentPartPr/>
              <p14:nvPr/>
            </p14:nvContentPartPr>
            <p14:xfrm>
              <a:off x="3070340" y="4876835"/>
              <a:ext cx="955800" cy="392040"/>
            </p14:xfrm>
          </p:contentPart>
        </mc:Choice>
        <mc:Fallback xmlns="">
          <p:pic>
            <p:nvPicPr>
              <p:cNvPr id="20" name="Inkt 20">
                <a:extLst>
                  <a:ext uri="{FF2B5EF4-FFF2-40B4-BE49-F238E27FC236}">
                    <a16:creationId xmlns:a16="http://schemas.microsoft.com/office/drawing/2014/main" id="{FE4CE489-9F02-944E-9497-FF50D652D3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1700" y="4868195"/>
                <a:ext cx="97344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7" name="Inkt 27">
                <a:extLst>
                  <a:ext uri="{FF2B5EF4-FFF2-40B4-BE49-F238E27FC236}">
                    <a16:creationId xmlns:a16="http://schemas.microsoft.com/office/drawing/2014/main" id="{7B895682-AA9B-5F4B-B67B-380E4DEE272C}"/>
                  </a:ext>
                </a:extLst>
              </p14:cNvPr>
              <p14:cNvContentPartPr/>
              <p14:nvPr/>
            </p14:nvContentPartPr>
            <p14:xfrm>
              <a:off x="4334300" y="4883315"/>
              <a:ext cx="1769040" cy="605160"/>
            </p14:xfrm>
          </p:contentPart>
        </mc:Choice>
        <mc:Fallback xmlns="">
          <p:pic>
            <p:nvPicPr>
              <p:cNvPr id="27" name="Inkt 27">
                <a:extLst>
                  <a:ext uri="{FF2B5EF4-FFF2-40B4-BE49-F238E27FC236}">
                    <a16:creationId xmlns:a16="http://schemas.microsoft.com/office/drawing/2014/main" id="{7B895682-AA9B-5F4B-B67B-380E4DEE27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5660" y="4874675"/>
                <a:ext cx="178668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id="{C9EDE277-1BA9-C34F-A5F4-3897A09BCE42}"/>
                  </a:ext>
                </a:extLst>
              </p14:cNvPr>
              <p14:cNvContentPartPr/>
              <p14:nvPr/>
            </p14:nvContentPartPr>
            <p14:xfrm>
              <a:off x="3237020" y="5262755"/>
              <a:ext cx="2895840" cy="101160"/>
            </p14:xfrm>
          </p:contentPart>
        </mc:Choice>
        <mc:Fallback xmlns=""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C9EDE277-1BA9-C34F-A5F4-3897A09BCE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8380" y="5253755"/>
                <a:ext cx="291348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044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C78E9-6338-4284-891C-50159A4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53397"/>
            <a:ext cx="8000445" cy="1273233"/>
          </a:xfrm>
        </p:spPr>
        <p:txBody>
          <a:bodyPr>
            <a:normAutofit/>
          </a:bodyPr>
          <a:lstStyle/>
          <a:p>
            <a:r>
              <a:rPr lang="nl-NL" sz="3500" dirty="0"/>
              <a:t>Informatieparadox: de weddenschap (1997)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Afbeeldingsresultaat voor thorne preskill hawking">
            <a:extLst>
              <a:ext uri="{FF2B5EF4-FFF2-40B4-BE49-F238E27FC236}">
                <a16:creationId xmlns:a16="http://schemas.microsoft.com/office/drawing/2014/main" id="{FE15EE15-EA2E-4181-A3B7-1DB5663A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13" y="2164312"/>
            <a:ext cx="5404174" cy="39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D444003-8D0A-47D3-8C21-D10E3C645B49}"/>
              </a:ext>
            </a:extLst>
          </p:cNvPr>
          <p:cNvSpPr txBox="1"/>
          <p:nvPr/>
        </p:nvSpPr>
        <p:spPr>
          <a:xfrm>
            <a:off x="96012" y="4706823"/>
            <a:ext cx="2012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</a:t>
            </a:r>
            <a:r>
              <a:rPr lang="nl-NL" dirty="0" err="1"/>
              <a:t>Hawkingstraling</a:t>
            </a:r>
            <a:r>
              <a:rPr lang="nl-NL" dirty="0"/>
              <a:t> moet informatie bevatten”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966EB45-A959-4A14-8129-55741BB8C6C7}"/>
              </a:ext>
            </a:extLst>
          </p:cNvPr>
          <p:cNvSpPr txBox="1"/>
          <p:nvPr/>
        </p:nvSpPr>
        <p:spPr>
          <a:xfrm>
            <a:off x="7225617" y="4706823"/>
            <a:ext cx="2012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“Zwarte gaten kunnen informatie vernietigen”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t 20">
                <a:extLst>
                  <a:ext uri="{FF2B5EF4-FFF2-40B4-BE49-F238E27FC236}">
                    <a16:creationId xmlns:a16="http://schemas.microsoft.com/office/drawing/2014/main" id="{3969ADEB-CC26-8642-A0CB-403F07D57679}"/>
                  </a:ext>
                </a:extLst>
              </p14:cNvPr>
              <p14:cNvContentPartPr/>
              <p14:nvPr/>
            </p14:nvContentPartPr>
            <p14:xfrm>
              <a:off x="209737" y="2440117"/>
              <a:ext cx="1270440" cy="646560"/>
            </p14:xfrm>
          </p:contentPart>
        </mc:Choice>
        <mc:Fallback xmlns="">
          <p:pic>
            <p:nvPicPr>
              <p:cNvPr id="20" name="Inkt 20">
                <a:extLst>
                  <a:ext uri="{FF2B5EF4-FFF2-40B4-BE49-F238E27FC236}">
                    <a16:creationId xmlns:a16="http://schemas.microsoft.com/office/drawing/2014/main" id="{3969ADEB-CC26-8642-A0CB-403F07D576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137" y="2409517"/>
                <a:ext cx="133164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kt 48">
                <a:extLst>
                  <a:ext uri="{FF2B5EF4-FFF2-40B4-BE49-F238E27FC236}">
                    <a16:creationId xmlns:a16="http://schemas.microsoft.com/office/drawing/2014/main" id="{15D96457-A7F9-6546-8416-BBD53BC2AA23}"/>
                  </a:ext>
                </a:extLst>
              </p14:cNvPr>
              <p14:cNvContentPartPr/>
              <p14:nvPr/>
            </p14:nvContentPartPr>
            <p14:xfrm>
              <a:off x="7426297" y="2409877"/>
              <a:ext cx="1460160" cy="2183760"/>
            </p14:xfrm>
          </p:contentPart>
        </mc:Choice>
        <mc:Fallback xmlns="">
          <p:pic>
            <p:nvPicPr>
              <p:cNvPr id="48" name="Inkt 48">
                <a:extLst>
                  <a:ext uri="{FF2B5EF4-FFF2-40B4-BE49-F238E27FC236}">
                    <a16:creationId xmlns:a16="http://schemas.microsoft.com/office/drawing/2014/main" id="{15D96457-A7F9-6546-8416-BBD53BC2AA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5697" y="2378917"/>
                <a:ext cx="152172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t 52">
                <a:extLst>
                  <a:ext uri="{FF2B5EF4-FFF2-40B4-BE49-F238E27FC236}">
                    <a16:creationId xmlns:a16="http://schemas.microsoft.com/office/drawing/2014/main" id="{59C1D7D3-3CDD-0E4F-9419-78CC549CA941}"/>
                  </a:ext>
                </a:extLst>
              </p14:cNvPr>
              <p14:cNvContentPartPr/>
              <p14:nvPr/>
            </p14:nvContentPartPr>
            <p14:xfrm>
              <a:off x="542017" y="3513637"/>
              <a:ext cx="166680" cy="919440"/>
            </p14:xfrm>
          </p:contentPart>
        </mc:Choice>
        <mc:Fallback xmlns="">
          <p:pic>
            <p:nvPicPr>
              <p:cNvPr id="52" name="Inkt 52">
                <a:extLst>
                  <a:ext uri="{FF2B5EF4-FFF2-40B4-BE49-F238E27FC236}">
                    <a16:creationId xmlns:a16="http://schemas.microsoft.com/office/drawing/2014/main" id="{59C1D7D3-3CDD-0E4F-9419-78CC549CA9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417" y="3483037"/>
                <a:ext cx="227880" cy="9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4" name="Inkt 53">
                <a:extLst>
                  <a:ext uri="{FF2B5EF4-FFF2-40B4-BE49-F238E27FC236}">
                    <a16:creationId xmlns:a16="http://schemas.microsoft.com/office/drawing/2014/main" id="{10981FCF-DAB6-2F4A-8AA0-D9276824B8D7}"/>
                  </a:ext>
                </a:extLst>
              </p14:cNvPr>
              <p14:cNvContentPartPr/>
              <p14:nvPr/>
            </p14:nvContentPartPr>
            <p14:xfrm>
              <a:off x="4097017" y="2243557"/>
              <a:ext cx="83520" cy="71640"/>
            </p14:xfrm>
          </p:contentPart>
        </mc:Choice>
        <mc:Fallback xmlns="">
          <p:pic>
            <p:nvPicPr>
              <p:cNvPr id="54" name="Inkt 53">
                <a:extLst>
                  <a:ext uri="{FF2B5EF4-FFF2-40B4-BE49-F238E27FC236}">
                    <a16:creationId xmlns:a16="http://schemas.microsoft.com/office/drawing/2014/main" id="{10981FCF-DAB6-2F4A-8AA0-D9276824B8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66417" y="2212957"/>
                <a:ext cx="1447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" name="Inkt 54">
                <a:extLst>
                  <a:ext uri="{FF2B5EF4-FFF2-40B4-BE49-F238E27FC236}">
                    <a16:creationId xmlns:a16="http://schemas.microsoft.com/office/drawing/2014/main" id="{4E8252DC-D44B-5A4E-A164-04E19AE01EDF}"/>
                  </a:ext>
                </a:extLst>
              </p14:cNvPr>
              <p14:cNvContentPartPr/>
              <p14:nvPr/>
            </p14:nvContentPartPr>
            <p14:xfrm>
              <a:off x="4221577" y="2451277"/>
              <a:ext cx="41760" cy="83520"/>
            </p14:xfrm>
          </p:contentPart>
        </mc:Choice>
        <mc:Fallback xmlns="">
          <p:pic>
            <p:nvPicPr>
              <p:cNvPr id="55" name="Inkt 54">
                <a:extLst>
                  <a:ext uri="{FF2B5EF4-FFF2-40B4-BE49-F238E27FC236}">
                    <a16:creationId xmlns:a16="http://schemas.microsoft.com/office/drawing/2014/main" id="{4E8252DC-D44B-5A4E-A164-04E19AE01E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0977" y="2420677"/>
                <a:ext cx="103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6" name="Inkt 55">
                <a:extLst>
                  <a:ext uri="{FF2B5EF4-FFF2-40B4-BE49-F238E27FC236}">
                    <a16:creationId xmlns:a16="http://schemas.microsoft.com/office/drawing/2014/main" id="{46DD90F1-5403-A945-9DEB-EBE8ABDB2A99}"/>
                  </a:ext>
                </a:extLst>
              </p14:cNvPr>
              <p14:cNvContentPartPr/>
              <p14:nvPr/>
            </p14:nvContentPartPr>
            <p14:xfrm>
              <a:off x="4310497" y="2670877"/>
              <a:ext cx="36000" cy="83520"/>
            </p14:xfrm>
          </p:contentPart>
        </mc:Choice>
        <mc:Fallback xmlns="">
          <p:pic>
            <p:nvPicPr>
              <p:cNvPr id="56" name="Inkt 55">
                <a:extLst>
                  <a:ext uri="{FF2B5EF4-FFF2-40B4-BE49-F238E27FC236}">
                    <a16:creationId xmlns:a16="http://schemas.microsoft.com/office/drawing/2014/main" id="{46DD90F1-5403-A945-9DEB-EBE8ABDB2A9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9897" y="2640277"/>
                <a:ext cx="972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7" name="Inkt 56">
                <a:extLst>
                  <a:ext uri="{FF2B5EF4-FFF2-40B4-BE49-F238E27FC236}">
                    <a16:creationId xmlns:a16="http://schemas.microsoft.com/office/drawing/2014/main" id="{C6B49745-D2C0-F243-A231-AF12889CF882}"/>
                  </a:ext>
                </a:extLst>
              </p14:cNvPr>
              <p14:cNvContentPartPr/>
              <p14:nvPr/>
            </p14:nvContentPartPr>
            <p14:xfrm>
              <a:off x="4364137" y="2919997"/>
              <a:ext cx="24120" cy="142920"/>
            </p14:xfrm>
          </p:contentPart>
        </mc:Choice>
        <mc:Fallback xmlns="">
          <p:pic>
            <p:nvPicPr>
              <p:cNvPr id="57" name="Inkt 56">
                <a:extLst>
                  <a:ext uri="{FF2B5EF4-FFF2-40B4-BE49-F238E27FC236}">
                    <a16:creationId xmlns:a16="http://schemas.microsoft.com/office/drawing/2014/main" id="{C6B49745-D2C0-F243-A231-AF12889CF88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33177" y="2889397"/>
                <a:ext cx="853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" name="Inkt 57">
                <a:extLst>
                  <a:ext uri="{FF2B5EF4-FFF2-40B4-BE49-F238E27FC236}">
                    <a16:creationId xmlns:a16="http://schemas.microsoft.com/office/drawing/2014/main" id="{68FC90FF-25DA-414B-93E6-4260B6A1DAA1}"/>
                  </a:ext>
                </a:extLst>
              </p14:cNvPr>
              <p14:cNvContentPartPr/>
              <p14:nvPr/>
            </p14:nvContentPartPr>
            <p14:xfrm>
              <a:off x="4411297" y="3222757"/>
              <a:ext cx="18000" cy="154800"/>
            </p14:xfrm>
          </p:contentPart>
        </mc:Choice>
        <mc:Fallback xmlns="">
          <p:pic>
            <p:nvPicPr>
              <p:cNvPr id="58" name="Inkt 57">
                <a:extLst>
                  <a:ext uri="{FF2B5EF4-FFF2-40B4-BE49-F238E27FC236}">
                    <a16:creationId xmlns:a16="http://schemas.microsoft.com/office/drawing/2014/main" id="{68FC90FF-25DA-414B-93E6-4260B6A1DA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80697" y="3192157"/>
                <a:ext cx="79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" name="Inkt 58">
                <a:extLst>
                  <a:ext uri="{FF2B5EF4-FFF2-40B4-BE49-F238E27FC236}">
                    <a16:creationId xmlns:a16="http://schemas.microsoft.com/office/drawing/2014/main" id="{5553A411-92A2-1940-9C07-02493B7202DF}"/>
                  </a:ext>
                </a:extLst>
              </p14:cNvPr>
              <p14:cNvContentPartPr/>
              <p14:nvPr/>
            </p14:nvContentPartPr>
            <p14:xfrm>
              <a:off x="4322377" y="3608677"/>
              <a:ext cx="47880" cy="119160"/>
            </p14:xfrm>
          </p:contentPart>
        </mc:Choice>
        <mc:Fallback xmlns="">
          <p:pic>
            <p:nvPicPr>
              <p:cNvPr id="59" name="Inkt 58">
                <a:extLst>
                  <a:ext uri="{FF2B5EF4-FFF2-40B4-BE49-F238E27FC236}">
                    <a16:creationId xmlns:a16="http://schemas.microsoft.com/office/drawing/2014/main" id="{5553A411-92A2-1940-9C07-02493B7202D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91777" y="3577717"/>
                <a:ext cx="1090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Inkt 59">
                <a:extLst>
                  <a:ext uri="{FF2B5EF4-FFF2-40B4-BE49-F238E27FC236}">
                    <a16:creationId xmlns:a16="http://schemas.microsoft.com/office/drawing/2014/main" id="{1B9839E3-071E-334B-AD7D-78E0A4011D76}"/>
                  </a:ext>
                </a:extLst>
              </p14:cNvPr>
              <p14:cNvContentPartPr/>
              <p14:nvPr/>
            </p14:nvContentPartPr>
            <p14:xfrm>
              <a:off x="4221577" y="3887317"/>
              <a:ext cx="59760" cy="113040"/>
            </p14:xfrm>
          </p:contentPart>
        </mc:Choice>
        <mc:Fallback xmlns="">
          <p:pic>
            <p:nvPicPr>
              <p:cNvPr id="60" name="Inkt 59">
                <a:extLst>
                  <a:ext uri="{FF2B5EF4-FFF2-40B4-BE49-F238E27FC236}">
                    <a16:creationId xmlns:a16="http://schemas.microsoft.com/office/drawing/2014/main" id="{1B9839E3-071E-334B-AD7D-78E0A4011D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0977" y="3856717"/>
                <a:ext cx="1209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" name="Inkt 60">
                <a:extLst>
                  <a:ext uri="{FF2B5EF4-FFF2-40B4-BE49-F238E27FC236}">
                    <a16:creationId xmlns:a16="http://schemas.microsoft.com/office/drawing/2014/main" id="{BDBEE736-4E35-5F49-9BAD-271D466FBDC9}"/>
                  </a:ext>
                </a:extLst>
              </p14:cNvPr>
              <p14:cNvContentPartPr/>
              <p14:nvPr/>
            </p14:nvContentPartPr>
            <p14:xfrm>
              <a:off x="4019617" y="4166317"/>
              <a:ext cx="77400" cy="71640"/>
            </p14:xfrm>
          </p:contentPart>
        </mc:Choice>
        <mc:Fallback xmlns="">
          <p:pic>
            <p:nvPicPr>
              <p:cNvPr id="61" name="Inkt 60">
                <a:extLst>
                  <a:ext uri="{FF2B5EF4-FFF2-40B4-BE49-F238E27FC236}">
                    <a16:creationId xmlns:a16="http://schemas.microsoft.com/office/drawing/2014/main" id="{BDBEE736-4E35-5F49-9BAD-271D466FBDC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89017" y="4135717"/>
                <a:ext cx="1389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2" name="Inkt 61">
                <a:extLst>
                  <a:ext uri="{FF2B5EF4-FFF2-40B4-BE49-F238E27FC236}">
                    <a16:creationId xmlns:a16="http://schemas.microsoft.com/office/drawing/2014/main" id="{79D033C8-669C-0745-857E-2C93E0685ACD}"/>
                  </a:ext>
                </a:extLst>
              </p14:cNvPr>
              <p14:cNvContentPartPr/>
              <p14:nvPr/>
            </p14:nvContentPartPr>
            <p14:xfrm>
              <a:off x="3835657" y="4368277"/>
              <a:ext cx="77400" cy="71640"/>
            </p14:xfrm>
          </p:contentPart>
        </mc:Choice>
        <mc:Fallback xmlns="">
          <p:pic>
            <p:nvPicPr>
              <p:cNvPr id="62" name="Inkt 61">
                <a:extLst>
                  <a:ext uri="{FF2B5EF4-FFF2-40B4-BE49-F238E27FC236}">
                    <a16:creationId xmlns:a16="http://schemas.microsoft.com/office/drawing/2014/main" id="{79D033C8-669C-0745-857E-2C93E0685AC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05057" y="4337317"/>
                <a:ext cx="1389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3" name="Inkt 1032">
                <a:extLst>
                  <a:ext uri="{FF2B5EF4-FFF2-40B4-BE49-F238E27FC236}">
                    <a16:creationId xmlns:a16="http://schemas.microsoft.com/office/drawing/2014/main" id="{2F4092A5-EF7A-2949-B59F-D018CD819A62}"/>
                  </a:ext>
                </a:extLst>
              </p14:cNvPr>
              <p14:cNvContentPartPr/>
              <p14:nvPr/>
            </p14:nvContentPartPr>
            <p14:xfrm>
              <a:off x="4809097" y="2332477"/>
              <a:ext cx="41760" cy="59760"/>
            </p14:xfrm>
          </p:contentPart>
        </mc:Choice>
        <mc:Fallback xmlns="">
          <p:pic>
            <p:nvPicPr>
              <p:cNvPr id="1033" name="Inkt 1032">
                <a:extLst>
                  <a:ext uri="{FF2B5EF4-FFF2-40B4-BE49-F238E27FC236}">
                    <a16:creationId xmlns:a16="http://schemas.microsoft.com/office/drawing/2014/main" id="{2F4092A5-EF7A-2949-B59F-D018CD819A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78497" y="2301877"/>
                <a:ext cx="1033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4" name="Inkt 1033">
                <a:extLst>
                  <a:ext uri="{FF2B5EF4-FFF2-40B4-BE49-F238E27FC236}">
                    <a16:creationId xmlns:a16="http://schemas.microsoft.com/office/drawing/2014/main" id="{5FF3C5EE-8373-F543-9089-E49E7AB21A7C}"/>
                  </a:ext>
                </a:extLst>
              </p14:cNvPr>
              <p14:cNvContentPartPr/>
              <p14:nvPr/>
            </p14:nvContentPartPr>
            <p14:xfrm>
              <a:off x="4648897" y="2563957"/>
              <a:ext cx="53640" cy="113040"/>
            </p14:xfrm>
          </p:contentPart>
        </mc:Choice>
        <mc:Fallback xmlns="">
          <p:pic>
            <p:nvPicPr>
              <p:cNvPr id="1034" name="Inkt 1033">
                <a:extLst>
                  <a:ext uri="{FF2B5EF4-FFF2-40B4-BE49-F238E27FC236}">
                    <a16:creationId xmlns:a16="http://schemas.microsoft.com/office/drawing/2014/main" id="{5FF3C5EE-8373-F543-9089-E49E7AB21A7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18297" y="2533357"/>
                <a:ext cx="1152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35" name="Inkt 1034">
                <a:extLst>
                  <a:ext uri="{FF2B5EF4-FFF2-40B4-BE49-F238E27FC236}">
                    <a16:creationId xmlns:a16="http://schemas.microsoft.com/office/drawing/2014/main" id="{92D4596C-CDEC-6640-A4C5-CD0FEDE52ED5}"/>
                  </a:ext>
                </a:extLst>
              </p14:cNvPr>
              <p14:cNvContentPartPr/>
              <p14:nvPr/>
            </p14:nvContentPartPr>
            <p14:xfrm>
              <a:off x="4571857" y="2831077"/>
              <a:ext cx="24120" cy="113040"/>
            </p14:xfrm>
          </p:contentPart>
        </mc:Choice>
        <mc:Fallback xmlns="">
          <p:pic>
            <p:nvPicPr>
              <p:cNvPr id="1035" name="Inkt 1034">
                <a:extLst>
                  <a:ext uri="{FF2B5EF4-FFF2-40B4-BE49-F238E27FC236}">
                    <a16:creationId xmlns:a16="http://schemas.microsoft.com/office/drawing/2014/main" id="{92D4596C-CDEC-6640-A4C5-CD0FEDE52ED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40897" y="2800477"/>
                <a:ext cx="8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36" name="Inkt 1035">
                <a:extLst>
                  <a:ext uri="{FF2B5EF4-FFF2-40B4-BE49-F238E27FC236}">
                    <a16:creationId xmlns:a16="http://schemas.microsoft.com/office/drawing/2014/main" id="{A31B4462-9A82-B746-B3B7-1AB934685BA2}"/>
                  </a:ext>
                </a:extLst>
              </p14:cNvPr>
              <p14:cNvContentPartPr/>
              <p14:nvPr/>
            </p14:nvContentPartPr>
            <p14:xfrm>
              <a:off x="4530097" y="3050677"/>
              <a:ext cx="24120" cy="131040"/>
            </p14:xfrm>
          </p:contentPart>
        </mc:Choice>
        <mc:Fallback xmlns="">
          <p:pic>
            <p:nvPicPr>
              <p:cNvPr id="1036" name="Inkt 1035">
                <a:extLst>
                  <a:ext uri="{FF2B5EF4-FFF2-40B4-BE49-F238E27FC236}">
                    <a16:creationId xmlns:a16="http://schemas.microsoft.com/office/drawing/2014/main" id="{A31B4462-9A82-B746-B3B7-1AB934685BA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99497" y="3020077"/>
                <a:ext cx="853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7" name="Inkt 1036">
                <a:extLst>
                  <a:ext uri="{FF2B5EF4-FFF2-40B4-BE49-F238E27FC236}">
                    <a16:creationId xmlns:a16="http://schemas.microsoft.com/office/drawing/2014/main" id="{B61D117F-AA59-984A-8A0F-E473BF58341B}"/>
                  </a:ext>
                </a:extLst>
              </p14:cNvPr>
              <p14:cNvContentPartPr/>
              <p14:nvPr/>
            </p14:nvContentPartPr>
            <p14:xfrm>
              <a:off x="4500577" y="3377197"/>
              <a:ext cx="360" cy="142920"/>
            </p14:xfrm>
          </p:contentPart>
        </mc:Choice>
        <mc:Fallback xmlns="">
          <p:pic>
            <p:nvPicPr>
              <p:cNvPr id="1037" name="Inkt 1036">
                <a:extLst>
                  <a:ext uri="{FF2B5EF4-FFF2-40B4-BE49-F238E27FC236}">
                    <a16:creationId xmlns:a16="http://schemas.microsoft.com/office/drawing/2014/main" id="{B61D117F-AA59-984A-8A0F-E473BF58341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69977" y="3346237"/>
                <a:ext cx="615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38" name="Inkt 1037">
                <a:extLst>
                  <a:ext uri="{FF2B5EF4-FFF2-40B4-BE49-F238E27FC236}">
                    <a16:creationId xmlns:a16="http://schemas.microsoft.com/office/drawing/2014/main" id="{C87A2A58-597D-D842-985F-7244FA76B974}"/>
                  </a:ext>
                </a:extLst>
              </p14:cNvPr>
              <p14:cNvContentPartPr/>
              <p14:nvPr/>
            </p14:nvContentPartPr>
            <p14:xfrm>
              <a:off x="4512457" y="3643957"/>
              <a:ext cx="12240" cy="178560"/>
            </p14:xfrm>
          </p:contentPart>
        </mc:Choice>
        <mc:Fallback xmlns="">
          <p:pic>
            <p:nvPicPr>
              <p:cNvPr id="1038" name="Inkt 1037">
                <a:extLst>
                  <a:ext uri="{FF2B5EF4-FFF2-40B4-BE49-F238E27FC236}">
                    <a16:creationId xmlns:a16="http://schemas.microsoft.com/office/drawing/2014/main" id="{C87A2A58-597D-D842-985F-7244FA76B97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81857" y="3613357"/>
                <a:ext cx="734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39" name="Inkt 1038">
                <a:extLst>
                  <a:ext uri="{FF2B5EF4-FFF2-40B4-BE49-F238E27FC236}">
                    <a16:creationId xmlns:a16="http://schemas.microsoft.com/office/drawing/2014/main" id="{26F13261-2DBD-214C-BD4A-BF6F2BA8C35F}"/>
                  </a:ext>
                </a:extLst>
              </p14:cNvPr>
              <p14:cNvContentPartPr/>
              <p14:nvPr/>
            </p14:nvContentPartPr>
            <p14:xfrm>
              <a:off x="4559977" y="4000357"/>
              <a:ext cx="29880" cy="107280"/>
            </p14:xfrm>
          </p:contentPart>
        </mc:Choice>
        <mc:Fallback xmlns="">
          <p:pic>
            <p:nvPicPr>
              <p:cNvPr id="1039" name="Inkt 1038">
                <a:extLst>
                  <a:ext uri="{FF2B5EF4-FFF2-40B4-BE49-F238E27FC236}">
                    <a16:creationId xmlns:a16="http://schemas.microsoft.com/office/drawing/2014/main" id="{26F13261-2DBD-214C-BD4A-BF6F2BA8C35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529017" y="3969397"/>
                <a:ext cx="914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0" name="Inkt 1039">
                <a:extLst>
                  <a:ext uri="{FF2B5EF4-FFF2-40B4-BE49-F238E27FC236}">
                    <a16:creationId xmlns:a16="http://schemas.microsoft.com/office/drawing/2014/main" id="{328EE7BF-C830-B44F-ABC8-2096C4DBE747}"/>
                  </a:ext>
                </a:extLst>
              </p14:cNvPr>
              <p14:cNvContentPartPr/>
              <p14:nvPr/>
            </p14:nvContentPartPr>
            <p14:xfrm>
              <a:off x="4642777" y="4374037"/>
              <a:ext cx="77400" cy="113040"/>
            </p14:xfrm>
          </p:contentPart>
        </mc:Choice>
        <mc:Fallback xmlns="">
          <p:pic>
            <p:nvPicPr>
              <p:cNvPr id="1040" name="Inkt 1039">
                <a:extLst>
                  <a:ext uri="{FF2B5EF4-FFF2-40B4-BE49-F238E27FC236}">
                    <a16:creationId xmlns:a16="http://schemas.microsoft.com/office/drawing/2014/main" id="{328EE7BF-C830-B44F-ABC8-2096C4DBE74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12177" y="4343437"/>
                <a:ext cx="1389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1" name="Inkt 1040">
                <a:extLst>
                  <a:ext uri="{FF2B5EF4-FFF2-40B4-BE49-F238E27FC236}">
                    <a16:creationId xmlns:a16="http://schemas.microsoft.com/office/drawing/2014/main" id="{28F4E5F8-5241-9846-A171-1189E907219F}"/>
                  </a:ext>
                </a:extLst>
              </p14:cNvPr>
              <p14:cNvContentPartPr/>
              <p14:nvPr/>
            </p14:nvContentPartPr>
            <p14:xfrm>
              <a:off x="4820977" y="4581757"/>
              <a:ext cx="83520" cy="101160"/>
            </p14:xfrm>
          </p:contentPart>
        </mc:Choice>
        <mc:Fallback xmlns="">
          <p:pic>
            <p:nvPicPr>
              <p:cNvPr id="1041" name="Inkt 1040">
                <a:extLst>
                  <a:ext uri="{FF2B5EF4-FFF2-40B4-BE49-F238E27FC236}">
                    <a16:creationId xmlns:a16="http://schemas.microsoft.com/office/drawing/2014/main" id="{28F4E5F8-5241-9846-A171-1189E907219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90377" y="4551157"/>
                <a:ext cx="1447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5" name="Inkt 1044">
                <a:extLst>
                  <a:ext uri="{FF2B5EF4-FFF2-40B4-BE49-F238E27FC236}">
                    <a16:creationId xmlns:a16="http://schemas.microsoft.com/office/drawing/2014/main" id="{04E5D874-76FF-F140-8DF2-5D5A476C5879}"/>
                  </a:ext>
                </a:extLst>
              </p14:cNvPr>
              <p14:cNvContentPartPr/>
              <p14:nvPr/>
            </p14:nvContentPartPr>
            <p14:xfrm>
              <a:off x="5088097" y="4878397"/>
              <a:ext cx="89280" cy="65520"/>
            </p14:xfrm>
          </p:contentPart>
        </mc:Choice>
        <mc:Fallback xmlns="">
          <p:pic>
            <p:nvPicPr>
              <p:cNvPr id="1045" name="Inkt 1044">
                <a:extLst>
                  <a:ext uri="{FF2B5EF4-FFF2-40B4-BE49-F238E27FC236}">
                    <a16:creationId xmlns:a16="http://schemas.microsoft.com/office/drawing/2014/main" id="{04E5D874-76FF-F140-8DF2-5D5A476C587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057497" y="4847797"/>
                <a:ext cx="1508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6" name="Inkt 1045">
                <a:extLst>
                  <a:ext uri="{FF2B5EF4-FFF2-40B4-BE49-F238E27FC236}">
                    <a16:creationId xmlns:a16="http://schemas.microsoft.com/office/drawing/2014/main" id="{49313299-ED02-694B-992E-240A026A6372}"/>
                  </a:ext>
                </a:extLst>
              </p14:cNvPr>
              <p14:cNvContentPartPr/>
              <p14:nvPr/>
            </p14:nvContentPartPr>
            <p14:xfrm>
              <a:off x="5319577" y="5003317"/>
              <a:ext cx="124920" cy="41760"/>
            </p14:xfrm>
          </p:contentPart>
        </mc:Choice>
        <mc:Fallback xmlns="">
          <p:pic>
            <p:nvPicPr>
              <p:cNvPr id="1046" name="Inkt 1045">
                <a:extLst>
                  <a:ext uri="{FF2B5EF4-FFF2-40B4-BE49-F238E27FC236}">
                    <a16:creationId xmlns:a16="http://schemas.microsoft.com/office/drawing/2014/main" id="{49313299-ED02-694B-992E-240A026A637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88617" y="4972357"/>
                <a:ext cx="186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47" name="Inkt 1046">
                <a:extLst>
                  <a:ext uri="{FF2B5EF4-FFF2-40B4-BE49-F238E27FC236}">
                    <a16:creationId xmlns:a16="http://schemas.microsoft.com/office/drawing/2014/main" id="{9E0B8D2E-78B0-5343-87CE-A225CFE78256}"/>
                  </a:ext>
                </a:extLst>
              </p14:cNvPr>
              <p14:cNvContentPartPr/>
              <p14:nvPr/>
            </p14:nvContentPartPr>
            <p14:xfrm>
              <a:off x="5657617" y="5080357"/>
              <a:ext cx="36000" cy="18000"/>
            </p14:xfrm>
          </p:contentPart>
        </mc:Choice>
        <mc:Fallback xmlns="">
          <p:pic>
            <p:nvPicPr>
              <p:cNvPr id="1047" name="Inkt 1046">
                <a:extLst>
                  <a:ext uri="{FF2B5EF4-FFF2-40B4-BE49-F238E27FC236}">
                    <a16:creationId xmlns:a16="http://schemas.microsoft.com/office/drawing/2014/main" id="{9E0B8D2E-78B0-5343-87CE-A225CFE7825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27017" y="5049757"/>
                <a:ext cx="972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48" name="Inkt 1047">
                <a:extLst>
                  <a:ext uri="{FF2B5EF4-FFF2-40B4-BE49-F238E27FC236}">
                    <a16:creationId xmlns:a16="http://schemas.microsoft.com/office/drawing/2014/main" id="{1EEABDCC-EAC9-8D44-8F2C-21738A9D2492}"/>
                  </a:ext>
                </a:extLst>
              </p14:cNvPr>
              <p14:cNvContentPartPr/>
              <p14:nvPr/>
            </p14:nvContentPartPr>
            <p14:xfrm>
              <a:off x="5948497" y="5097997"/>
              <a:ext cx="47880" cy="6120"/>
            </p14:xfrm>
          </p:contentPart>
        </mc:Choice>
        <mc:Fallback xmlns="">
          <p:pic>
            <p:nvPicPr>
              <p:cNvPr id="1048" name="Inkt 1047">
                <a:extLst>
                  <a:ext uri="{FF2B5EF4-FFF2-40B4-BE49-F238E27FC236}">
                    <a16:creationId xmlns:a16="http://schemas.microsoft.com/office/drawing/2014/main" id="{1EEABDCC-EAC9-8D44-8F2C-21738A9D249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17302" y="5067037"/>
                <a:ext cx="109544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9" name="Inkt 1048">
                <a:extLst>
                  <a:ext uri="{FF2B5EF4-FFF2-40B4-BE49-F238E27FC236}">
                    <a16:creationId xmlns:a16="http://schemas.microsoft.com/office/drawing/2014/main" id="{3ABCB59C-1287-064A-BF17-DB0518429E18}"/>
                  </a:ext>
                </a:extLst>
              </p14:cNvPr>
              <p14:cNvContentPartPr/>
              <p14:nvPr/>
            </p14:nvContentPartPr>
            <p14:xfrm>
              <a:off x="6108697" y="5020957"/>
              <a:ext cx="95400" cy="47880"/>
            </p14:xfrm>
          </p:contentPart>
        </mc:Choice>
        <mc:Fallback xmlns="">
          <p:pic>
            <p:nvPicPr>
              <p:cNvPr id="1049" name="Inkt 1048">
                <a:extLst>
                  <a:ext uri="{FF2B5EF4-FFF2-40B4-BE49-F238E27FC236}">
                    <a16:creationId xmlns:a16="http://schemas.microsoft.com/office/drawing/2014/main" id="{3ABCB59C-1287-064A-BF17-DB0518429E1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77620" y="4989997"/>
                <a:ext cx="156832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50" name="Inkt 1049">
                <a:extLst>
                  <a:ext uri="{FF2B5EF4-FFF2-40B4-BE49-F238E27FC236}">
                    <a16:creationId xmlns:a16="http://schemas.microsoft.com/office/drawing/2014/main" id="{4508F68B-271A-E949-9226-E4A1BDF106D7}"/>
                  </a:ext>
                </a:extLst>
              </p14:cNvPr>
              <p14:cNvContentPartPr/>
              <p14:nvPr/>
            </p14:nvContentPartPr>
            <p14:xfrm>
              <a:off x="5081977" y="2296837"/>
              <a:ext cx="124920" cy="12240"/>
            </p14:xfrm>
          </p:contentPart>
        </mc:Choice>
        <mc:Fallback xmlns="">
          <p:pic>
            <p:nvPicPr>
              <p:cNvPr id="1050" name="Inkt 1049">
                <a:extLst>
                  <a:ext uri="{FF2B5EF4-FFF2-40B4-BE49-F238E27FC236}">
                    <a16:creationId xmlns:a16="http://schemas.microsoft.com/office/drawing/2014/main" id="{4508F68B-271A-E949-9226-E4A1BDF106D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051377" y="2266237"/>
                <a:ext cx="1864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51" name="Inkt 1050">
                <a:extLst>
                  <a:ext uri="{FF2B5EF4-FFF2-40B4-BE49-F238E27FC236}">
                    <a16:creationId xmlns:a16="http://schemas.microsoft.com/office/drawing/2014/main" id="{0E53AF7F-40D9-E54C-B603-E71992D0FA14}"/>
                  </a:ext>
                </a:extLst>
              </p14:cNvPr>
              <p14:cNvContentPartPr/>
              <p14:nvPr/>
            </p14:nvContentPartPr>
            <p14:xfrm>
              <a:off x="5515417" y="2403757"/>
              <a:ext cx="113040" cy="65520"/>
            </p14:xfrm>
          </p:contentPart>
        </mc:Choice>
        <mc:Fallback xmlns="">
          <p:pic>
            <p:nvPicPr>
              <p:cNvPr id="1051" name="Inkt 1050">
                <a:extLst>
                  <a:ext uri="{FF2B5EF4-FFF2-40B4-BE49-F238E27FC236}">
                    <a16:creationId xmlns:a16="http://schemas.microsoft.com/office/drawing/2014/main" id="{0E53AF7F-40D9-E54C-B603-E71992D0FA1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84457" y="2373157"/>
                <a:ext cx="174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52" name="Inkt 1051">
                <a:extLst>
                  <a:ext uri="{FF2B5EF4-FFF2-40B4-BE49-F238E27FC236}">
                    <a16:creationId xmlns:a16="http://schemas.microsoft.com/office/drawing/2014/main" id="{67B1D38F-A0F7-2849-8C6B-3A983C523061}"/>
                  </a:ext>
                </a:extLst>
              </p14:cNvPr>
              <p14:cNvContentPartPr/>
              <p14:nvPr/>
            </p14:nvContentPartPr>
            <p14:xfrm>
              <a:off x="5823937" y="2546317"/>
              <a:ext cx="65520" cy="83520"/>
            </p14:xfrm>
          </p:contentPart>
        </mc:Choice>
        <mc:Fallback xmlns="">
          <p:pic>
            <p:nvPicPr>
              <p:cNvPr id="1052" name="Inkt 1051">
                <a:extLst>
                  <a:ext uri="{FF2B5EF4-FFF2-40B4-BE49-F238E27FC236}">
                    <a16:creationId xmlns:a16="http://schemas.microsoft.com/office/drawing/2014/main" id="{67B1D38F-A0F7-2849-8C6B-3A983C52306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93337" y="2515717"/>
                <a:ext cx="127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53" name="Inkt 1052">
                <a:extLst>
                  <a:ext uri="{FF2B5EF4-FFF2-40B4-BE49-F238E27FC236}">
                    <a16:creationId xmlns:a16="http://schemas.microsoft.com/office/drawing/2014/main" id="{E3109FF4-1661-2343-9C2E-D6CF2F5A192F}"/>
                  </a:ext>
                </a:extLst>
              </p14:cNvPr>
              <p14:cNvContentPartPr/>
              <p14:nvPr/>
            </p14:nvContentPartPr>
            <p14:xfrm>
              <a:off x="6114817" y="2884357"/>
              <a:ext cx="36000" cy="124920"/>
            </p14:xfrm>
          </p:contentPart>
        </mc:Choice>
        <mc:Fallback xmlns="">
          <p:pic>
            <p:nvPicPr>
              <p:cNvPr id="1053" name="Inkt 1052">
                <a:extLst>
                  <a:ext uri="{FF2B5EF4-FFF2-40B4-BE49-F238E27FC236}">
                    <a16:creationId xmlns:a16="http://schemas.microsoft.com/office/drawing/2014/main" id="{E3109FF4-1661-2343-9C2E-D6CF2F5A192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83857" y="2853757"/>
                <a:ext cx="972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54" name="Inkt 1053">
                <a:extLst>
                  <a:ext uri="{FF2B5EF4-FFF2-40B4-BE49-F238E27FC236}">
                    <a16:creationId xmlns:a16="http://schemas.microsoft.com/office/drawing/2014/main" id="{23B091C8-FF25-B045-ABBB-19D0E0638877}"/>
                  </a:ext>
                </a:extLst>
              </p14:cNvPr>
              <p14:cNvContentPartPr/>
              <p14:nvPr/>
            </p14:nvContentPartPr>
            <p14:xfrm>
              <a:off x="6215617" y="3139597"/>
              <a:ext cx="24120" cy="65520"/>
            </p14:xfrm>
          </p:contentPart>
        </mc:Choice>
        <mc:Fallback xmlns="">
          <p:pic>
            <p:nvPicPr>
              <p:cNvPr id="1054" name="Inkt 1053">
                <a:extLst>
                  <a:ext uri="{FF2B5EF4-FFF2-40B4-BE49-F238E27FC236}">
                    <a16:creationId xmlns:a16="http://schemas.microsoft.com/office/drawing/2014/main" id="{23B091C8-FF25-B045-ABBB-19D0E063887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185017" y="3108997"/>
                <a:ext cx="853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55" name="Inkt 1054">
                <a:extLst>
                  <a:ext uri="{FF2B5EF4-FFF2-40B4-BE49-F238E27FC236}">
                    <a16:creationId xmlns:a16="http://schemas.microsoft.com/office/drawing/2014/main" id="{6D557802-86C9-EF46-94E1-D3DF8CC0F4E6}"/>
                  </a:ext>
                </a:extLst>
              </p14:cNvPr>
              <p14:cNvContentPartPr/>
              <p14:nvPr/>
            </p14:nvContentPartPr>
            <p14:xfrm>
              <a:off x="6280777" y="3412837"/>
              <a:ext cx="12240" cy="113040"/>
            </p14:xfrm>
          </p:contentPart>
        </mc:Choice>
        <mc:Fallback xmlns="">
          <p:pic>
            <p:nvPicPr>
              <p:cNvPr id="1055" name="Inkt 1054">
                <a:extLst>
                  <a:ext uri="{FF2B5EF4-FFF2-40B4-BE49-F238E27FC236}">
                    <a16:creationId xmlns:a16="http://schemas.microsoft.com/office/drawing/2014/main" id="{6D557802-86C9-EF46-94E1-D3DF8CC0F4E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50177" y="3381877"/>
                <a:ext cx="734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56" name="Inkt 1055">
                <a:extLst>
                  <a:ext uri="{FF2B5EF4-FFF2-40B4-BE49-F238E27FC236}">
                    <a16:creationId xmlns:a16="http://schemas.microsoft.com/office/drawing/2014/main" id="{4B7D8707-AFB5-BF46-AD78-B573EE489376}"/>
                  </a:ext>
                </a:extLst>
              </p14:cNvPr>
              <p14:cNvContentPartPr/>
              <p14:nvPr/>
            </p14:nvContentPartPr>
            <p14:xfrm>
              <a:off x="6352057" y="3673837"/>
              <a:ext cx="77400" cy="136800"/>
            </p14:xfrm>
          </p:contentPart>
        </mc:Choice>
        <mc:Fallback xmlns="">
          <p:pic>
            <p:nvPicPr>
              <p:cNvPr id="1056" name="Inkt 1055">
                <a:extLst>
                  <a:ext uri="{FF2B5EF4-FFF2-40B4-BE49-F238E27FC236}">
                    <a16:creationId xmlns:a16="http://schemas.microsoft.com/office/drawing/2014/main" id="{4B7D8707-AFB5-BF46-AD78-B573EE48937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321457" y="3643237"/>
                <a:ext cx="1389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57" name="Inkt 1056">
                <a:extLst>
                  <a:ext uri="{FF2B5EF4-FFF2-40B4-BE49-F238E27FC236}">
                    <a16:creationId xmlns:a16="http://schemas.microsoft.com/office/drawing/2014/main" id="{45FA6EB4-B73E-5044-9A45-E0D7CB62D770}"/>
                  </a:ext>
                </a:extLst>
              </p14:cNvPr>
              <p14:cNvContentPartPr/>
              <p14:nvPr/>
            </p14:nvContentPartPr>
            <p14:xfrm>
              <a:off x="6488497" y="3929077"/>
              <a:ext cx="24120" cy="101160"/>
            </p14:xfrm>
          </p:contentPart>
        </mc:Choice>
        <mc:Fallback xmlns="">
          <p:pic>
            <p:nvPicPr>
              <p:cNvPr id="1057" name="Inkt 1056">
                <a:extLst>
                  <a:ext uri="{FF2B5EF4-FFF2-40B4-BE49-F238E27FC236}">
                    <a16:creationId xmlns:a16="http://schemas.microsoft.com/office/drawing/2014/main" id="{45FA6EB4-B73E-5044-9A45-E0D7CB62D77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457897" y="3898477"/>
                <a:ext cx="853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58" name="Inkt 1057">
                <a:extLst>
                  <a:ext uri="{FF2B5EF4-FFF2-40B4-BE49-F238E27FC236}">
                    <a16:creationId xmlns:a16="http://schemas.microsoft.com/office/drawing/2014/main" id="{A080D9EE-249B-BA40-A0F1-75C84D96C725}"/>
                  </a:ext>
                </a:extLst>
              </p14:cNvPr>
              <p14:cNvContentPartPr/>
              <p14:nvPr/>
            </p14:nvContentPartPr>
            <p14:xfrm>
              <a:off x="6530257" y="4172437"/>
              <a:ext cx="12240" cy="142920"/>
            </p14:xfrm>
          </p:contentPart>
        </mc:Choice>
        <mc:Fallback xmlns="">
          <p:pic>
            <p:nvPicPr>
              <p:cNvPr id="1058" name="Inkt 1057">
                <a:extLst>
                  <a:ext uri="{FF2B5EF4-FFF2-40B4-BE49-F238E27FC236}">
                    <a16:creationId xmlns:a16="http://schemas.microsoft.com/office/drawing/2014/main" id="{A080D9EE-249B-BA40-A0F1-75C84D96C72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499297" y="4141477"/>
                <a:ext cx="734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59" name="Inkt 1058">
                <a:extLst>
                  <a:ext uri="{FF2B5EF4-FFF2-40B4-BE49-F238E27FC236}">
                    <a16:creationId xmlns:a16="http://schemas.microsoft.com/office/drawing/2014/main" id="{3F425C79-B3B2-6D44-A97A-AED033CF9144}"/>
                  </a:ext>
                </a:extLst>
              </p14:cNvPr>
              <p14:cNvContentPartPr/>
              <p14:nvPr/>
            </p14:nvContentPartPr>
            <p14:xfrm>
              <a:off x="6500377" y="4433437"/>
              <a:ext cx="18000" cy="113040"/>
            </p14:xfrm>
          </p:contentPart>
        </mc:Choice>
        <mc:Fallback xmlns="">
          <p:pic>
            <p:nvPicPr>
              <p:cNvPr id="1059" name="Inkt 1058">
                <a:extLst>
                  <a:ext uri="{FF2B5EF4-FFF2-40B4-BE49-F238E27FC236}">
                    <a16:creationId xmlns:a16="http://schemas.microsoft.com/office/drawing/2014/main" id="{3F425C79-B3B2-6D44-A97A-AED033CF914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469777" y="4402837"/>
                <a:ext cx="795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66" name="Inkt 1065">
                <a:extLst>
                  <a:ext uri="{FF2B5EF4-FFF2-40B4-BE49-F238E27FC236}">
                    <a16:creationId xmlns:a16="http://schemas.microsoft.com/office/drawing/2014/main" id="{8D4ECA51-24DB-2A47-82CC-0F41E6FE6AE3}"/>
                  </a:ext>
                </a:extLst>
              </p14:cNvPr>
              <p14:cNvContentPartPr/>
              <p14:nvPr/>
            </p14:nvContentPartPr>
            <p14:xfrm>
              <a:off x="6292657" y="4878397"/>
              <a:ext cx="71640" cy="77400"/>
            </p14:xfrm>
          </p:contentPart>
        </mc:Choice>
        <mc:Fallback xmlns="">
          <p:pic>
            <p:nvPicPr>
              <p:cNvPr id="1066" name="Inkt 1065">
                <a:extLst>
                  <a:ext uri="{FF2B5EF4-FFF2-40B4-BE49-F238E27FC236}">
                    <a16:creationId xmlns:a16="http://schemas.microsoft.com/office/drawing/2014/main" id="{8D4ECA51-24DB-2A47-82CC-0F41E6FE6AE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62057" y="4847797"/>
                <a:ext cx="132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67" name="Inkt 1066">
                <a:extLst>
                  <a:ext uri="{FF2B5EF4-FFF2-40B4-BE49-F238E27FC236}">
                    <a16:creationId xmlns:a16="http://schemas.microsoft.com/office/drawing/2014/main" id="{094E2A6C-4F85-ED43-830E-256FF4D83C98}"/>
                  </a:ext>
                </a:extLst>
              </p14:cNvPr>
              <p14:cNvContentPartPr/>
              <p14:nvPr/>
            </p14:nvContentPartPr>
            <p14:xfrm>
              <a:off x="6447097" y="4718197"/>
              <a:ext cx="29880" cy="65520"/>
            </p14:xfrm>
          </p:contentPart>
        </mc:Choice>
        <mc:Fallback xmlns="">
          <p:pic>
            <p:nvPicPr>
              <p:cNvPr id="1067" name="Inkt 1066">
                <a:extLst>
                  <a:ext uri="{FF2B5EF4-FFF2-40B4-BE49-F238E27FC236}">
                    <a16:creationId xmlns:a16="http://schemas.microsoft.com/office/drawing/2014/main" id="{094E2A6C-4F85-ED43-830E-256FF4D83C9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416497" y="4687597"/>
                <a:ext cx="914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68" name="Inkt 1067">
                <a:extLst>
                  <a:ext uri="{FF2B5EF4-FFF2-40B4-BE49-F238E27FC236}">
                    <a16:creationId xmlns:a16="http://schemas.microsoft.com/office/drawing/2014/main" id="{FBB7BF62-A57D-7A48-A168-C9FB2AFBC745}"/>
                  </a:ext>
                </a:extLst>
              </p14:cNvPr>
              <p14:cNvContentPartPr/>
              <p14:nvPr/>
            </p14:nvContentPartPr>
            <p14:xfrm>
              <a:off x="3823777" y="2231677"/>
              <a:ext cx="101160" cy="24120"/>
            </p14:xfrm>
          </p:contentPart>
        </mc:Choice>
        <mc:Fallback xmlns="">
          <p:pic>
            <p:nvPicPr>
              <p:cNvPr id="1068" name="Inkt 1067">
                <a:extLst>
                  <a:ext uri="{FF2B5EF4-FFF2-40B4-BE49-F238E27FC236}">
                    <a16:creationId xmlns:a16="http://schemas.microsoft.com/office/drawing/2014/main" id="{FBB7BF62-A57D-7A48-A168-C9FB2AFBC74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93177" y="2201077"/>
                <a:ext cx="162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69" name="Inkt 1068">
                <a:extLst>
                  <a:ext uri="{FF2B5EF4-FFF2-40B4-BE49-F238E27FC236}">
                    <a16:creationId xmlns:a16="http://schemas.microsoft.com/office/drawing/2014/main" id="{28376C47-A286-B249-B87F-62C4F66BFC72}"/>
                  </a:ext>
                </a:extLst>
              </p14:cNvPr>
              <p14:cNvContentPartPr/>
              <p14:nvPr/>
            </p14:nvContentPartPr>
            <p14:xfrm>
              <a:off x="3343177" y="2261197"/>
              <a:ext cx="136800" cy="24120"/>
            </p14:xfrm>
          </p:contentPart>
        </mc:Choice>
        <mc:Fallback xmlns="">
          <p:pic>
            <p:nvPicPr>
              <p:cNvPr id="1069" name="Inkt 1068">
                <a:extLst>
                  <a:ext uri="{FF2B5EF4-FFF2-40B4-BE49-F238E27FC236}">
                    <a16:creationId xmlns:a16="http://schemas.microsoft.com/office/drawing/2014/main" id="{28376C47-A286-B249-B87F-62C4F66BFC7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12577" y="2230597"/>
                <a:ext cx="1983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70" name="Inkt 1069">
                <a:extLst>
                  <a:ext uri="{FF2B5EF4-FFF2-40B4-BE49-F238E27FC236}">
                    <a16:creationId xmlns:a16="http://schemas.microsoft.com/office/drawing/2014/main" id="{7A588331-8D30-614C-8B0B-BAF23D1AFAAD}"/>
                  </a:ext>
                </a:extLst>
              </p14:cNvPr>
              <p14:cNvContentPartPr/>
              <p14:nvPr/>
            </p14:nvContentPartPr>
            <p14:xfrm>
              <a:off x="2963377" y="2291077"/>
              <a:ext cx="136800" cy="29880"/>
            </p14:xfrm>
          </p:contentPart>
        </mc:Choice>
        <mc:Fallback xmlns="">
          <p:pic>
            <p:nvPicPr>
              <p:cNvPr id="1070" name="Inkt 1069">
                <a:extLst>
                  <a:ext uri="{FF2B5EF4-FFF2-40B4-BE49-F238E27FC236}">
                    <a16:creationId xmlns:a16="http://schemas.microsoft.com/office/drawing/2014/main" id="{7A588331-8D30-614C-8B0B-BAF23D1AFAA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932777" y="2260477"/>
                <a:ext cx="1983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71" name="Inkt 1070">
                <a:extLst>
                  <a:ext uri="{FF2B5EF4-FFF2-40B4-BE49-F238E27FC236}">
                    <a16:creationId xmlns:a16="http://schemas.microsoft.com/office/drawing/2014/main" id="{C8939241-E9D1-CB47-BA6F-A630D3A17764}"/>
                  </a:ext>
                </a:extLst>
              </p14:cNvPr>
              <p14:cNvContentPartPr/>
              <p14:nvPr/>
            </p14:nvContentPartPr>
            <p14:xfrm>
              <a:off x="2678617" y="2368117"/>
              <a:ext cx="119160" cy="65520"/>
            </p14:xfrm>
          </p:contentPart>
        </mc:Choice>
        <mc:Fallback xmlns="">
          <p:pic>
            <p:nvPicPr>
              <p:cNvPr id="1071" name="Inkt 1070">
                <a:extLst>
                  <a:ext uri="{FF2B5EF4-FFF2-40B4-BE49-F238E27FC236}">
                    <a16:creationId xmlns:a16="http://schemas.microsoft.com/office/drawing/2014/main" id="{C8939241-E9D1-CB47-BA6F-A630D3A1776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648017" y="2337517"/>
                <a:ext cx="180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72" name="Inkt 1071">
                <a:extLst>
                  <a:ext uri="{FF2B5EF4-FFF2-40B4-BE49-F238E27FC236}">
                    <a16:creationId xmlns:a16="http://schemas.microsoft.com/office/drawing/2014/main" id="{370BF284-23BC-C04F-AEAC-B1FC1A95507F}"/>
                  </a:ext>
                </a:extLst>
              </p14:cNvPr>
              <p14:cNvContentPartPr/>
              <p14:nvPr/>
            </p14:nvContentPartPr>
            <p14:xfrm>
              <a:off x="2464777" y="2546317"/>
              <a:ext cx="95400" cy="113040"/>
            </p14:xfrm>
          </p:contentPart>
        </mc:Choice>
        <mc:Fallback xmlns="">
          <p:pic>
            <p:nvPicPr>
              <p:cNvPr id="1072" name="Inkt 1071">
                <a:extLst>
                  <a:ext uri="{FF2B5EF4-FFF2-40B4-BE49-F238E27FC236}">
                    <a16:creationId xmlns:a16="http://schemas.microsoft.com/office/drawing/2014/main" id="{370BF284-23BC-C04F-AEAC-B1FC1A95507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434177" y="2515717"/>
                <a:ext cx="1566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73" name="Inkt 1072">
                <a:extLst>
                  <a:ext uri="{FF2B5EF4-FFF2-40B4-BE49-F238E27FC236}">
                    <a16:creationId xmlns:a16="http://schemas.microsoft.com/office/drawing/2014/main" id="{E80658A2-88CF-8841-8C56-09BEE7FA69E6}"/>
                  </a:ext>
                </a:extLst>
              </p14:cNvPr>
              <p14:cNvContentPartPr/>
              <p14:nvPr/>
            </p14:nvContentPartPr>
            <p14:xfrm>
              <a:off x="2370097" y="2819197"/>
              <a:ext cx="29880" cy="95400"/>
            </p14:xfrm>
          </p:contentPart>
        </mc:Choice>
        <mc:Fallback xmlns="">
          <p:pic>
            <p:nvPicPr>
              <p:cNvPr id="1073" name="Inkt 1072">
                <a:extLst>
                  <a:ext uri="{FF2B5EF4-FFF2-40B4-BE49-F238E27FC236}">
                    <a16:creationId xmlns:a16="http://schemas.microsoft.com/office/drawing/2014/main" id="{E80658A2-88CF-8841-8C56-09BEE7FA69E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39137" y="2788597"/>
                <a:ext cx="914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74" name="Inkt 1073">
                <a:extLst>
                  <a:ext uri="{FF2B5EF4-FFF2-40B4-BE49-F238E27FC236}">
                    <a16:creationId xmlns:a16="http://schemas.microsoft.com/office/drawing/2014/main" id="{31FD8B56-3A5A-DC48-8A5F-4EA22C0C050A}"/>
                  </a:ext>
                </a:extLst>
              </p14:cNvPr>
              <p14:cNvContentPartPr/>
              <p14:nvPr/>
            </p14:nvContentPartPr>
            <p14:xfrm>
              <a:off x="2352097" y="3157597"/>
              <a:ext cx="6120" cy="148680"/>
            </p14:xfrm>
          </p:contentPart>
        </mc:Choice>
        <mc:Fallback xmlns="">
          <p:pic>
            <p:nvPicPr>
              <p:cNvPr id="1074" name="Inkt 1073">
                <a:extLst>
                  <a:ext uri="{FF2B5EF4-FFF2-40B4-BE49-F238E27FC236}">
                    <a16:creationId xmlns:a16="http://schemas.microsoft.com/office/drawing/2014/main" id="{31FD8B56-3A5A-DC48-8A5F-4EA22C0C050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321497" y="3126637"/>
                <a:ext cx="676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75" name="Inkt 1074">
                <a:extLst>
                  <a:ext uri="{FF2B5EF4-FFF2-40B4-BE49-F238E27FC236}">
                    <a16:creationId xmlns:a16="http://schemas.microsoft.com/office/drawing/2014/main" id="{4EDEEE3C-F3CB-334F-9358-7808EBC1A27F}"/>
                  </a:ext>
                </a:extLst>
              </p14:cNvPr>
              <p14:cNvContentPartPr/>
              <p14:nvPr/>
            </p14:nvContentPartPr>
            <p14:xfrm>
              <a:off x="2381977" y="3543157"/>
              <a:ext cx="29880" cy="136800"/>
            </p14:xfrm>
          </p:contentPart>
        </mc:Choice>
        <mc:Fallback xmlns="">
          <p:pic>
            <p:nvPicPr>
              <p:cNvPr id="1075" name="Inkt 1074">
                <a:extLst>
                  <a:ext uri="{FF2B5EF4-FFF2-40B4-BE49-F238E27FC236}">
                    <a16:creationId xmlns:a16="http://schemas.microsoft.com/office/drawing/2014/main" id="{4EDEEE3C-F3CB-334F-9358-7808EBC1A27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351017" y="3512557"/>
                <a:ext cx="914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76" name="Inkt 1075">
                <a:extLst>
                  <a:ext uri="{FF2B5EF4-FFF2-40B4-BE49-F238E27FC236}">
                    <a16:creationId xmlns:a16="http://schemas.microsoft.com/office/drawing/2014/main" id="{1B176A7D-F685-F54E-8BB2-DECA92EC2B38}"/>
                  </a:ext>
                </a:extLst>
              </p14:cNvPr>
              <p14:cNvContentPartPr/>
              <p14:nvPr/>
            </p14:nvContentPartPr>
            <p14:xfrm>
              <a:off x="2488537" y="3869677"/>
              <a:ext cx="71640" cy="154800"/>
            </p14:xfrm>
          </p:contentPart>
        </mc:Choice>
        <mc:Fallback xmlns="">
          <p:pic>
            <p:nvPicPr>
              <p:cNvPr id="1076" name="Inkt 1075">
                <a:extLst>
                  <a:ext uri="{FF2B5EF4-FFF2-40B4-BE49-F238E27FC236}">
                    <a16:creationId xmlns:a16="http://schemas.microsoft.com/office/drawing/2014/main" id="{1B176A7D-F685-F54E-8BB2-DECA92EC2B3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57937" y="3839077"/>
                <a:ext cx="132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77" name="Inkt 1076">
                <a:extLst>
                  <a:ext uri="{FF2B5EF4-FFF2-40B4-BE49-F238E27FC236}">
                    <a16:creationId xmlns:a16="http://schemas.microsoft.com/office/drawing/2014/main" id="{B6538A63-9D45-514C-BDD3-FD2C888C78E5}"/>
                  </a:ext>
                </a:extLst>
              </p14:cNvPr>
              <p14:cNvContentPartPr/>
              <p14:nvPr/>
            </p14:nvContentPartPr>
            <p14:xfrm>
              <a:off x="2642977" y="4148677"/>
              <a:ext cx="53640" cy="65520"/>
            </p14:xfrm>
          </p:contentPart>
        </mc:Choice>
        <mc:Fallback xmlns="">
          <p:pic>
            <p:nvPicPr>
              <p:cNvPr id="1077" name="Inkt 1076">
                <a:extLst>
                  <a:ext uri="{FF2B5EF4-FFF2-40B4-BE49-F238E27FC236}">
                    <a16:creationId xmlns:a16="http://schemas.microsoft.com/office/drawing/2014/main" id="{B6538A63-9D45-514C-BDD3-FD2C888C78E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612377" y="4117717"/>
                <a:ext cx="1152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78" name="Inkt 1077">
                <a:extLst>
                  <a:ext uri="{FF2B5EF4-FFF2-40B4-BE49-F238E27FC236}">
                    <a16:creationId xmlns:a16="http://schemas.microsoft.com/office/drawing/2014/main" id="{9A8F2334-B32D-0649-A193-1B1B182B3C29}"/>
                  </a:ext>
                </a:extLst>
              </p14:cNvPr>
              <p14:cNvContentPartPr/>
              <p14:nvPr/>
            </p14:nvContentPartPr>
            <p14:xfrm>
              <a:off x="2886337" y="4392037"/>
              <a:ext cx="89280" cy="47880"/>
            </p14:xfrm>
          </p:contentPart>
        </mc:Choice>
        <mc:Fallback xmlns="">
          <p:pic>
            <p:nvPicPr>
              <p:cNvPr id="1078" name="Inkt 1077">
                <a:extLst>
                  <a:ext uri="{FF2B5EF4-FFF2-40B4-BE49-F238E27FC236}">
                    <a16:creationId xmlns:a16="http://schemas.microsoft.com/office/drawing/2014/main" id="{9A8F2334-B32D-0649-A193-1B1B182B3C2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855737" y="4361077"/>
                <a:ext cx="1508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79" name="Inkt 1078">
                <a:extLst>
                  <a:ext uri="{FF2B5EF4-FFF2-40B4-BE49-F238E27FC236}">
                    <a16:creationId xmlns:a16="http://schemas.microsoft.com/office/drawing/2014/main" id="{4226B4FC-D584-434F-B501-24424502AFEF}"/>
                  </a:ext>
                </a:extLst>
              </p14:cNvPr>
              <p14:cNvContentPartPr/>
              <p14:nvPr/>
            </p14:nvContentPartPr>
            <p14:xfrm>
              <a:off x="3141577" y="4522357"/>
              <a:ext cx="89280" cy="41760"/>
            </p14:xfrm>
          </p:contentPart>
        </mc:Choice>
        <mc:Fallback xmlns="">
          <p:pic>
            <p:nvPicPr>
              <p:cNvPr id="1079" name="Inkt 1078">
                <a:extLst>
                  <a:ext uri="{FF2B5EF4-FFF2-40B4-BE49-F238E27FC236}">
                    <a16:creationId xmlns:a16="http://schemas.microsoft.com/office/drawing/2014/main" id="{4226B4FC-D584-434F-B501-24424502AFE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10617" y="4491757"/>
                <a:ext cx="150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82" name="Inkt 1082">
                <a:extLst>
                  <a:ext uri="{FF2B5EF4-FFF2-40B4-BE49-F238E27FC236}">
                    <a16:creationId xmlns:a16="http://schemas.microsoft.com/office/drawing/2014/main" id="{2793A88C-99B2-F542-84A7-087607108D06}"/>
                  </a:ext>
                </a:extLst>
              </p14:cNvPr>
              <p14:cNvContentPartPr/>
              <p14:nvPr/>
            </p14:nvContentPartPr>
            <p14:xfrm>
              <a:off x="3461977" y="4480957"/>
              <a:ext cx="267120" cy="95400"/>
            </p14:xfrm>
          </p:contentPart>
        </mc:Choice>
        <mc:Fallback xmlns="">
          <p:pic>
            <p:nvPicPr>
              <p:cNvPr id="1082" name="Inkt 1082">
                <a:extLst>
                  <a:ext uri="{FF2B5EF4-FFF2-40B4-BE49-F238E27FC236}">
                    <a16:creationId xmlns:a16="http://schemas.microsoft.com/office/drawing/2014/main" id="{2793A88C-99B2-F542-84A7-087607108D0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31418" y="4450357"/>
                <a:ext cx="328238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95" name="Inkt 1095">
                <a:extLst>
                  <a:ext uri="{FF2B5EF4-FFF2-40B4-BE49-F238E27FC236}">
                    <a16:creationId xmlns:a16="http://schemas.microsoft.com/office/drawing/2014/main" id="{EDBE145F-2333-9643-B4D2-C97E101FD51C}"/>
                  </a:ext>
                </a:extLst>
              </p14:cNvPr>
              <p14:cNvContentPartPr/>
              <p14:nvPr/>
            </p14:nvContentPartPr>
            <p14:xfrm>
              <a:off x="4334257" y="2279197"/>
              <a:ext cx="279360" cy="201960"/>
            </p14:xfrm>
          </p:contentPart>
        </mc:Choice>
        <mc:Fallback xmlns="">
          <p:pic>
            <p:nvPicPr>
              <p:cNvPr id="1095" name="Inkt 1095">
                <a:extLst>
                  <a:ext uri="{FF2B5EF4-FFF2-40B4-BE49-F238E27FC236}">
                    <a16:creationId xmlns:a16="http://schemas.microsoft.com/office/drawing/2014/main" id="{EDBE145F-2333-9643-B4D2-C97E101FD51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03657" y="2248597"/>
                <a:ext cx="340560" cy="2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046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C78E9-6338-4284-891C-50159A4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53397"/>
            <a:ext cx="8000445" cy="1273233"/>
          </a:xfrm>
        </p:spPr>
        <p:txBody>
          <a:bodyPr>
            <a:normAutofit/>
          </a:bodyPr>
          <a:lstStyle/>
          <a:p>
            <a:r>
              <a:rPr lang="nl-NL" sz="3500" dirty="0"/>
              <a:t>Informatieparadox: de weddenschap (2004)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Afbeeldingsresultaat voor thorne preskill hawking">
            <a:extLst>
              <a:ext uri="{FF2B5EF4-FFF2-40B4-BE49-F238E27FC236}">
                <a16:creationId xmlns:a16="http://schemas.microsoft.com/office/drawing/2014/main" id="{FE15EE15-EA2E-4181-A3B7-1DB5663A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13" y="2164312"/>
            <a:ext cx="5404174" cy="39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D444003-8D0A-47D3-8C21-D10E3C645B49}"/>
              </a:ext>
            </a:extLst>
          </p:cNvPr>
          <p:cNvSpPr txBox="1"/>
          <p:nvPr/>
        </p:nvSpPr>
        <p:spPr>
          <a:xfrm>
            <a:off x="96012" y="4706823"/>
            <a:ext cx="2012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</a:t>
            </a:r>
            <a:r>
              <a:rPr lang="nl-NL" dirty="0" err="1"/>
              <a:t>Hawkingstraling</a:t>
            </a:r>
            <a:r>
              <a:rPr lang="nl-NL" dirty="0"/>
              <a:t> moet informatie bevatten”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966EB45-A959-4A14-8129-55741BB8C6C7}"/>
              </a:ext>
            </a:extLst>
          </p:cNvPr>
          <p:cNvSpPr txBox="1"/>
          <p:nvPr/>
        </p:nvSpPr>
        <p:spPr>
          <a:xfrm>
            <a:off x="7225617" y="4706823"/>
            <a:ext cx="2012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“Zwarte gaten kunnen informatie vernietigen”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EFB9B4F0-98DA-6248-9B4E-B38C29DFA35C}"/>
                  </a:ext>
                </a:extLst>
              </p14:cNvPr>
              <p14:cNvContentPartPr/>
              <p14:nvPr/>
            </p14:nvContentPartPr>
            <p14:xfrm>
              <a:off x="3052297" y="2243557"/>
              <a:ext cx="12492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EFB9B4F0-98DA-6248-9B4E-B38C29DFA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1697" y="2212957"/>
                <a:ext cx="1864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8101DBC0-FA46-C648-A41C-C6AFD8A8A7CB}"/>
                  </a:ext>
                </a:extLst>
              </p14:cNvPr>
              <p14:cNvContentPartPr/>
              <p14:nvPr/>
            </p14:nvContentPartPr>
            <p14:xfrm>
              <a:off x="3467737" y="2243557"/>
              <a:ext cx="131040" cy="1800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8101DBC0-FA46-C648-A41C-C6AFD8A8A7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7137" y="2212957"/>
                <a:ext cx="192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B16E45DE-A4B8-1D40-8A2C-5B1097B6A13C}"/>
                  </a:ext>
                </a:extLst>
              </p14:cNvPr>
              <p14:cNvContentPartPr/>
              <p14:nvPr/>
            </p14:nvContentPartPr>
            <p14:xfrm>
              <a:off x="3806137" y="2314837"/>
              <a:ext cx="89280" cy="2988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B16E45DE-A4B8-1D40-8A2C-5B1097B6A1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5537" y="2284237"/>
                <a:ext cx="1508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5015B895-2875-B04F-A80A-C9B684EA9EF9}"/>
                  </a:ext>
                </a:extLst>
              </p14:cNvPr>
              <p14:cNvContentPartPr/>
              <p14:nvPr/>
            </p14:nvContentPartPr>
            <p14:xfrm>
              <a:off x="4090897" y="2409877"/>
              <a:ext cx="53640" cy="5364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5015B895-2875-B04F-A80A-C9B684EA9E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60297" y="2378917"/>
                <a:ext cx="1152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B9A5418C-7DFE-BF45-A8E1-241E033DD33C}"/>
                  </a:ext>
                </a:extLst>
              </p14:cNvPr>
              <p14:cNvContentPartPr/>
              <p14:nvPr/>
            </p14:nvContentPartPr>
            <p14:xfrm>
              <a:off x="4286737" y="2617597"/>
              <a:ext cx="24120" cy="7164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B9A5418C-7DFE-BF45-A8E1-241E033DD3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6137" y="2586637"/>
                <a:ext cx="853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404134A4-DC16-4240-84ED-6CFBB759D8BD}"/>
                  </a:ext>
                </a:extLst>
              </p14:cNvPr>
              <p14:cNvContentPartPr/>
              <p14:nvPr/>
            </p14:nvContentPartPr>
            <p14:xfrm>
              <a:off x="4376017" y="3009277"/>
              <a:ext cx="18000" cy="11916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404134A4-DC16-4240-84ED-6CFBB759D8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45057" y="2978317"/>
                <a:ext cx="795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F8C655B3-44A4-5C4B-B99F-6EFAB76EE08D}"/>
                  </a:ext>
                </a:extLst>
              </p14:cNvPr>
              <p14:cNvContentPartPr/>
              <p14:nvPr/>
            </p14:nvContentPartPr>
            <p14:xfrm>
              <a:off x="4369897" y="3317797"/>
              <a:ext cx="29880" cy="13680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F8C655B3-44A4-5C4B-B99F-6EFAB76EE0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39297" y="3287197"/>
                <a:ext cx="914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6D5354CA-3DA2-0D49-A0A5-92CDF1B103FA}"/>
                  </a:ext>
                </a:extLst>
              </p14:cNvPr>
              <p14:cNvContentPartPr/>
              <p14:nvPr/>
            </p14:nvContentPartPr>
            <p14:xfrm>
              <a:off x="4340377" y="3638197"/>
              <a:ext cx="6120" cy="10728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6D5354CA-3DA2-0D49-A0A5-92CDF1B103F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9417" y="3607597"/>
                <a:ext cx="67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9EDE6BD5-3514-264C-A94C-1F7C052F3D0A}"/>
                  </a:ext>
                </a:extLst>
              </p14:cNvPr>
              <p14:cNvContentPartPr/>
              <p14:nvPr/>
            </p14:nvContentPartPr>
            <p14:xfrm>
              <a:off x="4352257" y="4029877"/>
              <a:ext cx="6120" cy="8352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9EDE6BD5-3514-264C-A94C-1F7C052F3D0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1297" y="3999277"/>
                <a:ext cx="676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D5FC0A7B-E04E-474E-B56F-1AF32920CA63}"/>
                  </a:ext>
                </a:extLst>
              </p14:cNvPr>
              <p14:cNvContentPartPr/>
              <p14:nvPr/>
            </p14:nvContentPartPr>
            <p14:xfrm>
              <a:off x="6387697" y="4593637"/>
              <a:ext cx="24120" cy="65520"/>
            </p14:xfrm>
          </p:contentPart>
        </mc:Choice>
        <mc:Fallback xmlns="">
          <p:pic>
            <p:nvPicPr>
              <p:cNvPr id="35" name="Inkt 34">
                <a:extLst>
                  <a:ext uri="{FF2B5EF4-FFF2-40B4-BE49-F238E27FC236}">
                    <a16:creationId xmlns:a16="http://schemas.microsoft.com/office/drawing/2014/main" id="{D5FC0A7B-E04E-474E-B56F-1AF32920CA6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357097" y="4563037"/>
                <a:ext cx="853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8" name="Inkt 42">
                <a:extLst>
                  <a:ext uri="{FF2B5EF4-FFF2-40B4-BE49-F238E27FC236}">
                    <a16:creationId xmlns:a16="http://schemas.microsoft.com/office/drawing/2014/main" id="{FED75E74-2A0C-3E4D-A522-D4DF203082C4}"/>
                  </a:ext>
                </a:extLst>
              </p14:cNvPr>
              <p14:cNvContentPartPr/>
              <p14:nvPr/>
            </p14:nvContentPartPr>
            <p14:xfrm>
              <a:off x="6197617" y="4830877"/>
              <a:ext cx="119160" cy="178560"/>
            </p14:xfrm>
          </p:contentPart>
        </mc:Choice>
        <mc:Fallback xmlns="">
          <p:pic>
            <p:nvPicPr>
              <p:cNvPr id="38" name="Inkt 42">
                <a:extLst>
                  <a:ext uri="{FF2B5EF4-FFF2-40B4-BE49-F238E27FC236}">
                    <a16:creationId xmlns:a16="http://schemas.microsoft.com/office/drawing/2014/main" id="{FED75E74-2A0C-3E4D-A522-D4DF203082C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67017" y="4800277"/>
                <a:ext cx="1803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Inkt 43">
                <a:extLst>
                  <a:ext uri="{FF2B5EF4-FFF2-40B4-BE49-F238E27FC236}">
                    <a16:creationId xmlns:a16="http://schemas.microsoft.com/office/drawing/2014/main" id="{8D9B75E5-EDE1-2D48-ADE7-99AE9FB6A943}"/>
                  </a:ext>
                </a:extLst>
              </p14:cNvPr>
              <p14:cNvContentPartPr/>
              <p14:nvPr/>
            </p14:nvContentPartPr>
            <p14:xfrm>
              <a:off x="5171257" y="3679597"/>
              <a:ext cx="1276200" cy="736560"/>
            </p14:xfrm>
          </p:contentPart>
        </mc:Choice>
        <mc:Fallback xmlns="">
          <p:pic>
            <p:nvPicPr>
              <p:cNvPr id="39" name="Inkt 43">
                <a:extLst>
                  <a:ext uri="{FF2B5EF4-FFF2-40B4-BE49-F238E27FC236}">
                    <a16:creationId xmlns:a16="http://schemas.microsoft.com/office/drawing/2014/main" id="{8D9B75E5-EDE1-2D48-ADE7-99AE9FB6A94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40297" y="3648982"/>
                <a:ext cx="1337760" cy="798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" name="Inkt 44">
                <a:extLst>
                  <a:ext uri="{FF2B5EF4-FFF2-40B4-BE49-F238E27FC236}">
                    <a16:creationId xmlns:a16="http://schemas.microsoft.com/office/drawing/2014/main" id="{D2BD7E05-17BF-5E49-98AF-F30501E20357}"/>
                  </a:ext>
                </a:extLst>
              </p14:cNvPr>
              <p14:cNvContentPartPr/>
              <p14:nvPr/>
            </p14:nvContentPartPr>
            <p14:xfrm>
              <a:off x="4838617" y="4356397"/>
              <a:ext cx="149040" cy="41760"/>
            </p14:xfrm>
          </p:contentPart>
        </mc:Choice>
        <mc:Fallback xmlns="">
          <p:pic>
            <p:nvPicPr>
              <p:cNvPr id="40" name="Inkt 44">
                <a:extLst>
                  <a:ext uri="{FF2B5EF4-FFF2-40B4-BE49-F238E27FC236}">
                    <a16:creationId xmlns:a16="http://schemas.microsoft.com/office/drawing/2014/main" id="{D2BD7E05-17BF-5E49-98AF-F30501E2035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07943" y="4325437"/>
                <a:ext cx="210749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t 45">
                <a:extLst>
                  <a:ext uri="{FF2B5EF4-FFF2-40B4-BE49-F238E27FC236}">
                    <a16:creationId xmlns:a16="http://schemas.microsoft.com/office/drawing/2014/main" id="{7C0F4E26-5A24-F84E-A6AB-BD99756A95F0}"/>
                  </a:ext>
                </a:extLst>
              </p14:cNvPr>
              <p14:cNvContentPartPr/>
              <p14:nvPr/>
            </p14:nvContentPartPr>
            <p14:xfrm>
              <a:off x="4429297" y="4243357"/>
              <a:ext cx="225720" cy="160560"/>
            </p14:xfrm>
          </p:contentPart>
        </mc:Choice>
        <mc:Fallback xmlns="">
          <p:pic>
            <p:nvPicPr>
              <p:cNvPr id="41" name="Inkt 45">
                <a:extLst>
                  <a:ext uri="{FF2B5EF4-FFF2-40B4-BE49-F238E27FC236}">
                    <a16:creationId xmlns:a16="http://schemas.microsoft.com/office/drawing/2014/main" id="{7C0F4E26-5A24-F84E-A6AB-BD99756A95F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98697" y="4212757"/>
                <a:ext cx="287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t 46">
                <a:extLst>
                  <a:ext uri="{FF2B5EF4-FFF2-40B4-BE49-F238E27FC236}">
                    <a16:creationId xmlns:a16="http://schemas.microsoft.com/office/drawing/2014/main" id="{A7EA66EA-2EFE-2C4E-9893-2A9CC58CB472}"/>
                  </a:ext>
                </a:extLst>
              </p14:cNvPr>
              <p14:cNvContentPartPr/>
              <p14:nvPr/>
            </p14:nvContentPartPr>
            <p14:xfrm>
              <a:off x="2524177" y="2291077"/>
              <a:ext cx="344880" cy="184320"/>
            </p14:xfrm>
          </p:contentPart>
        </mc:Choice>
        <mc:Fallback xmlns="">
          <p:pic>
            <p:nvPicPr>
              <p:cNvPr id="42" name="Inkt 46">
                <a:extLst>
                  <a:ext uri="{FF2B5EF4-FFF2-40B4-BE49-F238E27FC236}">
                    <a16:creationId xmlns:a16="http://schemas.microsoft.com/office/drawing/2014/main" id="{A7EA66EA-2EFE-2C4E-9893-2A9CC58CB47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93545" y="2260477"/>
                <a:ext cx="406504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t 47">
                <a:extLst>
                  <a:ext uri="{FF2B5EF4-FFF2-40B4-BE49-F238E27FC236}">
                    <a16:creationId xmlns:a16="http://schemas.microsoft.com/office/drawing/2014/main" id="{D0959E8C-04B0-5247-8AB5-74C2D07FF2C3}"/>
                  </a:ext>
                </a:extLst>
              </p14:cNvPr>
              <p14:cNvContentPartPr/>
              <p14:nvPr/>
            </p14:nvContentPartPr>
            <p14:xfrm>
              <a:off x="2381977" y="2760517"/>
              <a:ext cx="36000" cy="118440"/>
            </p14:xfrm>
          </p:contentPart>
        </mc:Choice>
        <mc:Fallback xmlns="">
          <p:pic>
            <p:nvPicPr>
              <p:cNvPr id="48" name="Inkt 47">
                <a:extLst>
                  <a:ext uri="{FF2B5EF4-FFF2-40B4-BE49-F238E27FC236}">
                    <a16:creationId xmlns:a16="http://schemas.microsoft.com/office/drawing/2014/main" id="{D0959E8C-04B0-5247-8AB5-74C2D07FF2C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51017" y="2729917"/>
                <a:ext cx="97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t 48">
                <a:extLst>
                  <a:ext uri="{FF2B5EF4-FFF2-40B4-BE49-F238E27FC236}">
                    <a16:creationId xmlns:a16="http://schemas.microsoft.com/office/drawing/2014/main" id="{B0856136-FA05-E246-BD56-2BF6D7B4DE85}"/>
                  </a:ext>
                </a:extLst>
              </p14:cNvPr>
              <p14:cNvContentPartPr/>
              <p14:nvPr/>
            </p14:nvContentPartPr>
            <p14:xfrm>
              <a:off x="2370097" y="3074437"/>
              <a:ext cx="6120" cy="113040"/>
            </p14:xfrm>
          </p:contentPart>
        </mc:Choice>
        <mc:Fallback xmlns="">
          <p:pic>
            <p:nvPicPr>
              <p:cNvPr id="49" name="Inkt 48">
                <a:extLst>
                  <a:ext uri="{FF2B5EF4-FFF2-40B4-BE49-F238E27FC236}">
                    <a16:creationId xmlns:a16="http://schemas.microsoft.com/office/drawing/2014/main" id="{B0856136-FA05-E246-BD56-2BF6D7B4DE8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39137" y="3043837"/>
                <a:ext cx="676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" name="Inkt 49">
                <a:extLst>
                  <a:ext uri="{FF2B5EF4-FFF2-40B4-BE49-F238E27FC236}">
                    <a16:creationId xmlns:a16="http://schemas.microsoft.com/office/drawing/2014/main" id="{CD9FB712-455B-3040-8316-BA79F34D544E}"/>
                  </a:ext>
                </a:extLst>
              </p14:cNvPr>
              <p14:cNvContentPartPr/>
              <p14:nvPr/>
            </p14:nvContentPartPr>
            <p14:xfrm>
              <a:off x="2381977" y="3531277"/>
              <a:ext cx="6120" cy="89280"/>
            </p14:xfrm>
          </p:contentPart>
        </mc:Choice>
        <mc:Fallback xmlns="">
          <p:pic>
            <p:nvPicPr>
              <p:cNvPr id="50" name="Inkt 49">
                <a:extLst>
                  <a:ext uri="{FF2B5EF4-FFF2-40B4-BE49-F238E27FC236}">
                    <a16:creationId xmlns:a16="http://schemas.microsoft.com/office/drawing/2014/main" id="{CD9FB712-455B-3040-8316-BA79F34D544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51017" y="3500677"/>
                <a:ext cx="67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" name="Inkt 50">
                <a:extLst>
                  <a:ext uri="{FF2B5EF4-FFF2-40B4-BE49-F238E27FC236}">
                    <a16:creationId xmlns:a16="http://schemas.microsoft.com/office/drawing/2014/main" id="{1B8565FF-4B3A-764B-9643-A755A07D9E01}"/>
                  </a:ext>
                </a:extLst>
              </p14:cNvPr>
              <p14:cNvContentPartPr/>
              <p14:nvPr/>
            </p14:nvContentPartPr>
            <p14:xfrm>
              <a:off x="2441017" y="3845917"/>
              <a:ext cx="36000" cy="148680"/>
            </p14:xfrm>
          </p:contentPart>
        </mc:Choice>
        <mc:Fallback xmlns="">
          <p:pic>
            <p:nvPicPr>
              <p:cNvPr id="51" name="Inkt 50">
                <a:extLst>
                  <a:ext uri="{FF2B5EF4-FFF2-40B4-BE49-F238E27FC236}">
                    <a16:creationId xmlns:a16="http://schemas.microsoft.com/office/drawing/2014/main" id="{1B8565FF-4B3A-764B-9643-A755A07D9E0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10417" y="3815317"/>
                <a:ext cx="972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" name="Inkt 51">
                <a:extLst>
                  <a:ext uri="{FF2B5EF4-FFF2-40B4-BE49-F238E27FC236}">
                    <a16:creationId xmlns:a16="http://schemas.microsoft.com/office/drawing/2014/main" id="{500B6917-7AFA-0249-B93C-85A05FFFF21B}"/>
                  </a:ext>
                </a:extLst>
              </p14:cNvPr>
              <p14:cNvContentPartPr/>
              <p14:nvPr/>
            </p14:nvContentPartPr>
            <p14:xfrm>
              <a:off x="2583577" y="4166317"/>
              <a:ext cx="47880" cy="95400"/>
            </p14:xfrm>
          </p:contentPart>
        </mc:Choice>
        <mc:Fallback xmlns="">
          <p:pic>
            <p:nvPicPr>
              <p:cNvPr id="52" name="Inkt 51">
                <a:extLst>
                  <a:ext uri="{FF2B5EF4-FFF2-40B4-BE49-F238E27FC236}">
                    <a16:creationId xmlns:a16="http://schemas.microsoft.com/office/drawing/2014/main" id="{500B6917-7AFA-0249-B93C-85A05FFFF21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52977" y="4135717"/>
                <a:ext cx="1090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3" name="Inkt 52">
                <a:extLst>
                  <a:ext uri="{FF2B5EF4-FFF2-40B4-BE49-F238E27FC236}">
                    <a16:creationId xmlns:a16="http://schemas.microsoft.com/office/drawing/2014/main" id="{D9C1D9B3-F432-AB42-B50E-DB8B61654630}"/>
                  </a:ext>
                </a:extLst>
              </p14:cNvPr>
              <p14:cNvContentPartPr/>
              <p14:nvPr/>
            </p14:nvContentPartPr>
            <p14:xfrm>
              <a:off x="2720017" y="4403917"/>
              <a:ext cx="47880" cy="59760"/>
            </p14:xfrm>
          </p:contentPart>
        </mc:Choice>
        <mc:Fallback xmlns="">
          <p:pic>
            <p:nvPicPr>
              <p:cNvPr id="53" name="Inkt 52">
                <a:extLst>
                  <a:ext uri="{FF2B5EF4-FFF2-40B4-BE49-F238E27FC236}">
                    <a16:creationId xmlns:a16="http://schemas.microsoft.com/office/drawing/2014/main" id="{D9C1D9B3-F432-AB42-B50E-DB8B6165463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89417" y="4372957"/>
                <a:ext cx="109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" name="Inkt 53">
                <a:extLst>
                  <a:ext uri="{FF2B5EF4-FFF2-40B4-BE49-F238E27FC236}">
                    <a16:creationId xmlns:a16="http://schemas.microsoft.com/office/drawing/2014/main" id="{1529817E-A84C-7D46-BB4E-23CAD8AB5341}"/>
                  </a:ext>
                </a:extLst>
              </p14:cNvPr>
              <p14:cNvContentPartPr/>
              <p14:nvPr/>
            </p14:nvContentPartPr>
            <p14:xfrm>
              <a:off x="2868337" y="4564117"/>
              <a:ext cx="36000" cy="41760"/>
            </p14:xfrm>
          </p:contentPart>
        </mc:Choice>
        <mc:Fallback xmlns="">
          <p:pic>
            <p:nvPicPr>
              <p:cNvPr id="54" name="Inkt 53">
                <a:extLst>
                  <a:ext uri="{FF2B5EF4-FFF2-40B4-BE49-F238E27FC236}">
                    <a16:creationId xmlns:a16="http://schemas.microsoft.com/office/drawing/2014/main" id="{1529817E-A84C-7D46-BB4E-23CAD8AB534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837737" y="4533157"/>
                <a:ext cx="97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7" name="Inkt 56">
                <a:extLst>
                  <a:ext uri="{FF2B5EF4-FFF2-40B4-BE49-F238E27FC236}">
                    <a16:creationId xmlns:a16="http://schemas.microsoft.com/office/drawing/2014/main" id="{4293220A-EF2F-3C42-9A7B-483FB34CCCC6}"/>
                  </a:ext>
                </a:extLst>
              </p14:cNvPr>
              <p14:cNvContentPartPr/>
              <p14:nvPr/>
            </p14:nvContentPartPr>
            <p14:xfrm>
              <a:off x="3414457" y="4896397"/>
              <a:ext cx="77400" cy="29880"/>
            </p14:xfrm>
          </p:contentPart>
        </mc:Choice>
        <mc:Fallback xmlns="">
          <p:pic>
            <p:nvPicPr>
              <p:cNvPr id="57" name="Inkt 56">
                <a:extLst>
                  <a:ext uri="{FF2B5EF4-FFF2-40B4-BE49-F238E27FC236}">
                    <a16:creationId xmlns:a16="http://schemas.microsoft.com/office/drawing/2014/main" id="{4293220A-EF2F-3C42-9A7B-483FB34CCCC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383857" y="4865797"/>
                <a:ext cx="1389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" name="Inkt 57">
                <a:extLst>
                  <a:ext uri="{FF2B5EF4-FFF2-40B4-BE49-F238E27FC236}">
                    <a16:creationId xmlns:a16="http://schemas.microsoft.com/office/drawing/2014/main" id="{E81E3B1A-B734-B242-8B43-9B6E9F2F5721}"/>
                  </a:ext>
                </a:extLst>
              </p14:cNvPr>
              <p14:cNvContentPartPr/>
              <p14:nvPr/>
            </p14:nvContentPartPr>
            <p14:xfrm>
              <a:off x="3687337" y="4997197"/>
              <a:ext cx="160560" cy="41760"/>
            </p14:xfrm>
          </p:contentPart>
        </mc:Choice>
        <mc:Fallback xmlns="">
          <p:pic>
            <p:nvPicPr>
              <p:cNvPr id="58" name="Inkt 57">
                <a:extLst>
                  <a:ext uri="{FF2B5EF4-FFF2-40B4-BE49-F238E27FC236}">
                    <a16:creationId xmlns:a16="http://schemas.microsoft.com/office/drawing/2014/main" id="{E81E3B1A-B734-B242-8B43-9B6E9F2F572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656737" y="4966597"/>
                <a:ext cx="2221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9" name="Inkt 58">
                <a:extLst>
                  <a:ext uri="{FF2B5EF4-FFF2-40B4-BE49-F238E27FC236}">
                    <a16:creationId xmlns:a16="http://schemas.microsoft.com/office/drawing/2014/main" id="{3A7A401E-C37C-5F42-9EBC-2C53A16B801B}"/>
                  </a:ext>
                </a:extLst>
              </p14:cNvPr>
              <p14:cNvContentPartPr/>
              <p14:nvPr/>
            </p14:nvContentPartPr>
            <p14:xfrm>
              <a:off x="4037617" y="5097997"/>
              <a:ext cx="142920" cy="29880"/>
            </p14:xfrm>
          </p:contentPart>
        </mc:Choice>
        <mc:Fallback xmlns="">
          <p:pic>
            <p:nvPicPr>
              <p:cNvPr id="59" name="Inkt 58">
                <a:extLst>
                  <a:ext uri="{FF2B5EF4-FFF2-40B4-BE49-F238E27FC236}">
                    <a16:creationId xmlns:a16="http://schemas.microsoft.com/office/drawing/2014/main" id="{3A7A401E-C37C-5F42-9EBC-2C53A16B801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07017" y="5067397"/>
                <a:ext cx="2041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0" name="Inkt 59">
                <a:extLst>
                  <a:ext uri="{FF2B5EF4-FFF2-40B4-BE49-F238E27FC236}">
                    <a16:creationId xmlns:a16="http://schemas.microsoft.com/office/drawing/2014/main" id="{70F2B37B-931B-FD49-80B9-E31EF5FC949E}"/>
                  </a:ext>
                </a:extLst>
              </p14:cNvPr>
              <p14:cNvContentPartPr/>
              <p14:nvPr/>
            </p14:nvContentPartPr>
            <p14:xfrm>
              <a:off x="4352257" y="5157397"/>
              <a:ext cx="142920" cy="24120"/>
            </p14:xfrm>
          </p:contentPart>
        </mc:Choice>
        <mc:Fallback xmlns="">
          <p:pic>
            <p:nvPicPr>
              <p:cNvPr id="60" name="Inkt 59">
                <a:extLst>
                  <a:ext uri="{FF2B5EF4-FFF2-40B4-BE49-F238E27FC236}">
                    <a16:creationId xmlns:a16="http://schemas.microsoft.com/office/drawing/2014/main" id="{70F2B37B-931B-FD49-80B9-E31EF5FC949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321297" y="5126797"/>
                <a:ext cx="2041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t 60">
                <a:extLst>
                  <a:ext uri="{FF2B5EF4-FFF2-40B4-BE49-F238E27FC236}">
                    <a16:creationId xmlns:a16="http://schemas.microsoft.com/office/drawing/2014/main" id="{B110192E-C857-5B49-88B7-7FB0002A70DD}"/>
                  </a:ext>
                </a:extLst>
              </p14:cNvPr>
              <p14:cNvContentPartPr/>
              <p14:nvPr/>
            </p14:nvContentPartPr>
            <p14:xfrm>
              <a:off x="4690297" y="5199157"/>
              <a:ext cx="77400" cy="6120"/>
            </p14:xfrm>
          </p:contentPart>
        </mc:Choice>
        <mc:Fallback xmlns="">
          <p:pic>
            <p:nvPicPr>
              <p:cNvPr id="61" name="Inkt 60">
                <a:extLst>
                  <a:ext uri="{FF2B5EF4-FFF2-40B4-BE49-F238E27FC236}">
                    <a16:creationId xmlns:a16="http://schemas.microsoft.com/office/drawing/2014/main" id="{B110192E-C857-5B49-88B7-7FB0002A70D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59697" y="5168197"/>
                <a:ext cx="138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28" name="Inkt 1030">
                <a:extLst>
                  <a:ext uri="{FF2B5EF4-FFF2-40B4-BE49-F238E27FC236}">
                    <a16:creationId xmlns:a16="http://schemas.microsoft.com/office/drawing/2014/main" id="{FE5DFF85-98B0-CF45-961F-FDD73304D434}"/>
                  </a:ext>
                </a:extLst>
              </p14:cNvPr>
              <p14:cNvContentPartPr/>
              <p14:nvPr/>
            </p14:nvContentPartPr>
            <p14:xfrm>
              <a:off x="5456017" y="5139757"/>
              <a:ext cx="516600" cy="83160"/>
            </p14:xfrm>
          </p:contentPart>
        </mc:Choice>
        <mc:Fallback xmlns="">
          <p:pic>
            <p:nvPicPr>
              <p:cNvPr id="1028" name="Inkt 1030">
                <a:extLst>
                  <a:ext uri="{FF2B5EF4-FFF2-40B4-BE49-F238E27FC236}">
                    <a16:creationId xmlns:a16="http://schemas.microsoft.com/office/drawing/2014/main" id="{FE5DFF85-98B0-CF45-961F-FDD73304D43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25417" y="5108930"/>
                <a:ext cx="578160" cy="144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29" name="Inkt 1031">
                <a:extLst>
                  <a:ext uri="{FF2B5EF4-FFF2-40B4-BE49-F238E27FC236}">
                    <a16:creationId xmlns:a16="http://schemas.microsoft.com/office/drawing/2014/main" id="{CF8E17A1-4D9B-5B41-AD56-59061A8D8D71}"/>
                  </a:ext>
                </a:extLst>
              </p14:cNvPr>
              <p14:cNvContentPartPr/>
              <p14:nvPr/>
            </p14:nvContentPartPr>
            <p14:xfrm>
              <a:off x="4945537" y="5210677"/>
              <a:ext cx="344520" cy="12240"/>
            </p14:xfrm>
          </p:contentPart>
        </mc:Choice>
        <mc:Fallback xmlns="">
          <p:pic>
            <p:nvPicPr>
              <p:cNvPr id="1029" name="Inkt 1031">
                <a:extLst>
                  <a:ext uri="{FF2B5EF4-FFF2-40B4-BE49-F238E27FC236}">
                    <a16:creationId xmlns:a16="http://schemas.microsoft.com/office/drawing/2014/main" id="{CF8E17A1-4D9B-5B41-AD56-59061A8D8D7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14937" y="5180077"/>
                <a:ext cx="4060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30" name="Inkt 1032">
                <a:extLst>
                  <a:ext uri="{FF2B5EF4-FFF2-40B4-BE49-F238E27FC236}">
                    <a16:creationId xmlns:a16="http://schemas.microsoft.com/office/drawing/2014/main" id="{760C79AA-8DFA-4241-9509-EFF574145330}"/>
                  </a:ext>
                </a:extLst>
              </p14:cNvPr>
              <p14:cNvContentPartPr/>
              <p14:nvPr/>
            </p14:nvContentPartPr>
            <p14:xfrm>
              <a:off x="2981377" y="4688677"/>
              <a:ext cx="267480" cy="142560"/>
            </p14:xfrm>
          </p:contentPart>
        </mc:Choice>
        <mc:Fallback xmlns="">
          <p:pic>
            <p:nvPicPr>
              <p:cNvPr id="1030" name="Inkt 1032">
                <a:extLst>
                  <a:ext uri="{FF2B5EF4-FFF2-40B4-BE49-F238E27FC236}">
                    <a16:creationId xmlns:a16="http://schemas.microsoft.com/office/drawing/2014/main" id="{760C79AA-8DFA-4241-9509-EFF57414533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950417" y="4658154"/>
                <a:ext cx="328680" cy="203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37" name="Inkt 1037">
                <a:extLst>
                  <a:ext uri="{FF2B5EF4-FFF2-40B4-BE49-F238E27FC236}">
                    <a16:creationId xmlns:a16="http://schemas.microsoft.com/office/drawing/2014/main" id="{AD286260-3AE2-5740-8A7E-4DE6FE26EAF2}"/>
                  </a:ext>
                </a:extLst>
              </p14:cNvPr>
              <p14:cNvContentPartPr/>
              <p14:nvPr/>
            </p14:nvContentPartPr>
            <p14:xfrm>
              <a:off x="245377" y="2329237"/>
              <a:ext cx="813240" cy="447480"/>
            </p14:xfrm>
          </p:contentPart>
        </mc:Choice>
        <mc:Fallback xmlns="">
          <p:pic>
            <p:nvPicPr>
              <p:cNvPr id="1037" name="Inkt 1037">
                <a:extLst>
                  <a:ext uri="{FF2B5EF4-FFF2-40B4-BE49-F238E27FC236}">
                    <a16:creationId xmlns:a16="http://schemas.microsoft.com/office/drawing/2014/main" id="{AD286260-3AE2-5740-8A7E-4DE6FE26EAF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4777" y="2298637"/>
                <a:ext cx="874800" cy="50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48" name="Inkt 1048">
                <a:extLst>
                  <a:ext uri="{FF2B5EF4-FFF2-40B4-BE49-F238E27FC236}">
                    <a16:creationId xmlns:a16="http://schemas.microsoft.com/office/drawing/2014/main" id="{2E4C21FF-76A0-BF43-B31B-449D159BFAA6}"/>
                  </a:ext>
                </a:extLst>
              </p14:cNvPr>
              <p14:cNvContentPartPr/>
              <p14:nvPr/>
            </p14:nvContentPartPr>
            <p14:xfrm>
              <a:off x="470737" y="2694637"/>
              <a:ext cx="979920" cy="261360"/>
            </p14:xfrm>
          </p:contentPart>
        </mc:Choice>
        <mc:Fallback xmlns="">
          <p:pic>
            <p:nvPicPr>
              <p:cNvPr id="1048" name="Inkt 1048">
                <a:extLst>
                  <a:ext uri="{FF2B5EF4-FFF2-40B4-BE49-F238E27FC236}">
                    <a16:creationId xmlns:a16="http://schemas.microsoft.com/office/drawing/2014/main" id="{2E4C21FF-76A0-BF43-B31B-449D159BFAA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0126" y="2664037"/>
                <a:ext cx="1041142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61" name="Inkt 1061">
                <a:extLst>
                  <a:ext uri="{FF2B5EF4-FFF2-40B4-BE49-F238E27FC236}">
                    <a16:creationId xmlns:a16="http://schemas.microsoft.com/office/drawing/2014/main" id="{B77FC8A7-F788-D44B-91D8-68AEF9FC8BC9}"/>
                  </a:ext>
                </a:extLst>
              </p14:cNvPr>
              <p14:cNvContentPartPr/>
              <p14:nvPr/>
            </p14:nvContentPartPr>
            <p14:xfrm>
              <a:off x="393697" y="3074437"/>
              <a:ext cx="1585080" cy="914040"/>
            </p14:xfrm>
          </p:contentPart>
        </mc:Choice>
        <mc:Fallback xmlns="">
          <p:pic>
            <p:nvPicPr>
              <p:cNvPr id="1061" name="Inkt 1061">
                <a:extLst>
                  <a:ext uri="{FF2B5EF4-FFF2-40B4-BE49-F238E27FC236}">
                    <a16:creationId xmlns:a16="http://schemas.microsoft.com/office/drawing/2014/main" id="{B77FC8A7-F788-D44B-91D8-68AEF9FC8BC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3090" y="3043849"/>
                <a:ext cx="1646654" cy="975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63" name="Inkt 1062">
                <a:extLst>
                  <a:ext uri="{FF2B5EF4-FFF2-40B4-BE49-F238E27FC236}">
                    <a16:creationId xmlns:a16="http://schemas.microsoft.com/office/drawing/2014/main" id="{C8C11EDB-182A-B34E-A737-8473DB90D27B}"/>
                  </a:ext>
                </a:extLst>
              </p14:cNvPr>
              <p14:cNvContentPartPr/>
              <p14:nvPr/>
            </p14:nvContentPartPr>
            <p14:xfrm>
              <a:off x="4482577" y="3786517"/>
              <a:ext cx="12240" cy="107280"/>
            </p14:xfrm>
          </p:contentPart>
        </mc:Choice>
        <mc:Fallback xmlns="">
          <p:pic>
            <p:nvPicPr>
              <p:cNvPr id="1063" name="Inkt 1062">
                <a:extLst>
                  <a:ext uri="{FF2B5EF4-FFF2-40B4-BE49-F238E27FC236}">
                    <a16:creationId xmlns:a16="http://schemas.microsoft.com/office/drawing/2014/main" id="{C8C11EDB-182A-B34E-A737-8473DB90D2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51977" y="3755917"/>
                <a:ext cx="734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64" name="Inkt 1063">
                <a:extLst>
                  <a:ext uri="{FF2B5EF4-FFF2-40B4-BE49-F238E27FC236}">
                    <a16:creationId xmlns:a16="http://schemas.microsoft.com/office/drawing/2014/main" id="{20A2ECCD-5903-5745-8F8D-E6BF9FD58266}"/>
                  </a:ext>
                </a:extLst>
              </p14:cNvPr>
              <p14:cNvContentPartPr/>
              <p14:nvPr/>
            </p14:nvContentPartPr>
            <p14:xfrm>
              <a:off x="4500577" y="3525517"/>
              <a:ext cx="6120" cy="124920"/>
            </p14:xfrm>
          </p:contentPart>
        </mc:Choice>
        <mc:Fallback xmlns="">
          <p:pic>
            <p:nvPicPr>
              <p:cNvPr id="1064" name="Inkt 1063">
                <a:extLst>
                  <a:ext uri="{FF2B5EF4-FFF2-40B4-BE49-F238E27FC236}">
                    <a16:creationId xmlns:a16="http://schemas.microsoft.com/office/drawing/2014/main" id="{20A2ECCD-5903-5745-8F8D-E6BF9FD5826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69977" y="3494917"/>
                <a:ext cx="67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65" name="Inkt 1064">
                <a:extLst>
                  <a:ext uri="{FF2B5EF4-FFF2-40B4-BE49-F238E27FC236}">
                    <a16:creationId xmlns:a16="http://schemas.microsoft.com/office/drawing/2014/main" id="{866E57B4-8A4A-B845-B10F-D19755926165}"/>
                  </a:ext>
                </a:extLst>
              </p14:cNvPr>
              <p14:cNvContentPartPr/>
              <p14:nvPr/>
            </p14:nvContentPartPr>
            <p14:xfrm>
              <a:off x="4518217" y="3198997"/>
              <a:ext cx="24120" cy="154800"/>
            </p14:xfrm>
          </p:contentPart>
        </mc:Choice>
        <mc:Fallback xmlns="">
          <p:pic>
            <p:nvPicPr>
              <p:cNvPr id="1065" name="Inkt 1064">
                <a:extLst>
                  <a:ext uri="{FF2B5EF4-FFF2-40B4-BE49-F238E27FC236}">
                    <a16:creationId xmlns:a16="http://schemas.microsoft.com/office/drawing/2014/main" id="{866E57B4-8A4A-B845-B10F-D1975592616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487617" y="3168397"/>
                <a:ext cx="85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66" name="Inkt 1065">
                <a:extLst>
                  <a:ext uri="{FF2B5EF4-FFF2-40B4-BE49-F238E27FC236}">
                    <a16:creationId xmlns:a16="http://schemas.microsoft.com/office/drawing/2014/main" id="{53EE50BC-DA50-394C-BBD3-5C24B5C7A3CA}"/>
                  </a:ext>
                </a:extLst>
              </p14:cNvPr>
              <p14:cNvContentPartPr/>
              <p14:nvPr/>
            </p14:nvContentPartPr>
            <p14:xfrm>
              <a:off x="4571857" y="2866717"/>
              <a:ext cx="53640" cy="166680"/>
            </p14:xfrm>
          </p:contentPart>
        </mc:Choice>
        <mc:Fallback xmlns="">
          <p:pic>
            <p:nvPicPr>
              <p:cNvPr id="1066" name="Inkt 1065">
                <a:extLst>
                  <a:ext uri="{FF2B5EF4-FFF2-40B4-BE49-F238E27FC236}">
                    <a16:creationId xmlns:a16="http://schemas.microsoft.com/office/drawing/2014/main" id="{53EE50BC-DA50-394C-BBD3-5C24B5C7A3C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40897" y="2836117"/>
                <a:ext cx="1152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67" name="Inkt 1066">
                <a:extLst>
                  <a:ext uri="{FF2B5EF4-FFF2-40B4-BE49-F238E27FC236}">
                    <a16:creationId xmlns:a16="http://schemas.microsoft.com/office/drawing/2014/main" id="{EB358113-177E-9E48-9D44-976CF5A88F0A}"/>
                  </a:ext>
                </a:extLst>
              </p14:cNvPr>
              <p14:cNvContentPartPr/>
              <p14:nvPr/>
            </p14:nvContentPartPr>
            <p14:xfrm>
              <a:off x="4714057" y="2611477"/>
              <a:ext cx="119160" cy="131040"/>
            </p14:xfrm>
          </p:contentPart>
        </mc:Choice>
        <mc:Fallback xmlns="">
          <p:pic>
            <p:nvPicPr>
              <p:cNvPr id="1067" name="Inkt 1066">
                <a:extLst>
                  <a:ext uri="{FF2B5EF4-FFF2-40B4-BE49-F238E27FC236}">
                    <a16:creationId xmlns:a16="http://schemas.microsoft.com/office/drawing/2014/main" id="{EB358113-177E-9E48-9D44-976CF5A88F0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683457" y="2580877"/>
                <a:ext cx="1803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68" name="Inkt 1067">
                <a:extLst>
                  <a:ext uri="{FF2B5EF4-FFF2-40B4-BE49-F238E27FC236}">
                    <a16:creationId xmlns:a16="http://schemas.microsoft.com/office/drawing/2014/main" id="{66A581CC-3ACE-6B46-B6CC-14519D4D3F90}"/>
                  </a:ext>
                </a:extLst>
              </p14:cNvPr>
              <p14:cNvContentPartPr/>
              <p14:nvPr/>
            </p14:nvContentPartPr>
            <p14:xfrm>
              <a:off x="4951657" y="2457037"/>
              <a:ext cx="107280" cy="53640"/>
            </p14:xfrm>
          </p:contentPart>
        </mc:Choice>
        <mc:Fallback xmlns="">
          <p:pic>
            <p:nvPicPr>
              <p:cNvPr id="1068" name="Inkt 1067">
                <a:extLst>
                  <a:ext uri="{FF2B5EF4-FFF2-40B4-BE49-F238E27FC236}">
                    <a16:creationId xmlns:a16="http://schemas.microsoft.com/office/drawing/2014/main" id="{66A581CC-3ACE-6B46-B6CC-14519D4D3F9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20697" y="2426437"/>
                <a:ext cx="1684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69" name="Inkt 1068">
                <a:extLst>
                  <a:ext uri="{FF2B5EF4-FFF2-40B4-BE49-F238E27FC236}">
                    <a16:creationId xmlns:a16="http://schemas.microsoft.com/office/drawing/2014/main" id="{2E6F7129-A74F-3848-93E6-70A79453BEF6}"/>
                  </a:ext>
                </a:extLst>
              </p14:cNvPr>
              <p14:cNvContentPartPr/>
              <p14:nvPr/>
            </p14:nvContentPartPr>
            <p14:xfrm>
              <a:off x="5224537" y="2397997"/>
              <a:ext cx="148680" cy="12240"/>
            </p14:xfrm>
          </p:contentPart>
        </mc:Choice>
        <mc:Fallback xmlns="">
          <p:pic>
            <p:nvPicPr>
              <p:cNvPr id="1069" name="Inkt 1068">
                <a:extLst>
                  <a:ext uri="{FF2B5EF4-FFF2-40B4-BE49-F238E27FC236}">
                    <a16:creationId xmlns:a16="http://schemas.microsoft.com/office/drawing/2014/main" id="{2E6F7129-A74F-3848-93E6-70A79453BEF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193937" y="2367037"/>
                <a:ext cx="2102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70" name="Inkt 1069">
                <a:extLst>
                  <a:ext uri="{FF2B5EF4-FFF2-40B4-BE49-F238E27FC236}">
                    <a16:creationId xmlns:a16="http://schemas.microsoft.com/office/drawing/2014/main" id="{31FE8EDB-0CC5-ED40-8CC3-1230D879BCD5}"/>
                  </a:ext>
                </a:extLst>
              </p14:cNvPr>
              <p14:cNvContentPartPr/>
              <p14:nvPr/>
            </p14:nvContentPartPr>
            <p14:xfrm>
              <a:off x="5663737" y="2433637"/>
              <a:ext cx="131040" cy="53640"/>
            </p14:xfrm>
          </p:contentPart>
        </mc:Choice>
        <mc:Fallback xmlns="">
          <p:pic>
            <p:nvPicPr>
              <p:cNvPr id="1070" name="Inkt 1069">
                <a:extLst>
                  <a:ext uri="{FF2B5EF4-FFF2-40B4-BE49-F238E27FC236}">
                    <a16:creationId xmlns:a16="http://schemas.microsoft.com/office/drawing/2014/main" id="{31FE8EDB-0CC5-ED40-8CC3-1230D879BCD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33137" y="2402677"/>
                <a:ext cx="1922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71" name="Inkt 1070">
                <a:extLst>
                  <a:ext uri="{FF2B5EF4-FFF2-40B4-BE49-F238E27FC236}">
                    <a16:creationId xmlns:a16="http://schemas.microsoft.com/office/drawing/2014/main" id="{8E02E6D2-9CA1-E14E-A71D-FFBC4D20FA75}"/>
                  </a:ext>
                </a:extLst>
              </p14:cNvPr>
              <p14:cNvContentPartPr/>
              <p14:nvPr/>
            </p14:nvContentPartPr>
            <p14:xfrm>
              <a:off x="5954617" y="2635237"/>
              <a:ext cx="59760" cy="119160"/>
            </p14:xfrm>
          </p:contentPart>
        </mc:Choice>
        <mc:Fallback xmlns="">
          <p:pic>
            <p:nvPicPr>
              <p:cNvPr id="1071" name="Inkt 1070">
                <a:extLst>
                  <a:ext uri="{FF2B5EF4-FFF2-40B4-BE49-F238E27FC236}">
                    <a16:creationId xmlns:a16="http://schemas.microsoft.com/office/drawing/2014/main" id="{8E02E6D2-9CA1-E14E-A71D-FFBC4D20FA7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23657" y="2604637"/>
                <a:ext cx="1209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73" name="Inkt 1072">
                <a:extLst>
                  <a:ext uri="{FF2B5EF4-FFF2-40B4-BE49-F238E27FC236}">
                    <a16:creationId xmlns:a16="http://schemas.microsoft.com/office/drawing/2014/main" id="{752F4AB5-F41B-CF4B-B04C-D678383A4F54}"/>
                  </a:ext>
                </a:extLst>
              </p14:cNvPr>
              <p14:cNvContentPartPr/>
              <p14:nvPr/>
            </p14:nvContentPartPr>
            <p14:xfrm>
              <a:off x="4607137" y="4053637"/>
              <a:ext cx="95400" cy="65520"/>
            </p14:xfrm>
          </p:contentPart>
        </mc:Choice>
        <mc:Fallback xmlns="">
          <p:pic>
            <p:nvPicPr>
              <p:cNvPr id="1073" name="Inkt 1072">
                <a:extLst>
                  <a:ext uri="{FF2B5EF4-FFF2-40B4-BE49-F238E27FC236}">
                    <a16:creationId xmlns:a16="http://schemas.microsoft.com/office/drawing/2014/main" id="{752F4AB5-F41B-CF4B-B04C-D678383A4F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576537" y="4023037"/>
                <a:ext cx="156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76" name="Inkt 1075">
                <a:extLst>
                  <a:ext uri="{FF2B5EF4-FFF2-40B4-BE49-F238E27FC236}">
                    <a16:creationId xmlns:a16="http://schemas.microsoft.com/office/drawing/2014/main" id="{795910BB-9CEE-AC4C-8FC3-7090AAE22468}"/>
                  </a:ext>
                </a:extLst>
              </p14:cNvPr>
              <p14:cNvContentPartPr/>
              <p14:nvPr/>
            </p14:nvContentPartPr>
            <p14:xfrm>
              <a:off x="5355217" y="4000357"/>
              <a:ext cx="59760" cy="29880"/>
            </p14:xfrm>
          </p:contentPart>
        </mc:Choice>
        <mc:Fallback xmlns="">
          <p:pic>
            <p:nvPicPr>
              <p:cNvPr id="1076" name="Inkt 1075">
                <a:extLst>
                  <a:ext uri="{FF2B5EF4-FFF2-40B4-BE49-F238E27FC236}">
                    <a16:creationId xmlns:a16="http://schemas.microsoft.com/office/drawing/2014/main" id="{795910BB-9CEE-AC4C-8FC3-7090AAE2246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324257" y="3969397"/>
                <a:ext cx="1209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79" name="Inkt 1078">
                <a:extLst>
                  <a:ext uri="{FF2B5EF4-FFF2-40B4-BE49-F238E27FC236}">
                    <a16:creationId xmlns:a16="http://schemas.microsoft.com/office/drawing/2014/main" id="{1AFB33FA-59FD-1041-9C1A-42CC489D5872}"/>
                  </a:ext>
                </a:extLst>
              </p14:cNvPr>
              <p14:cNvContentPartPr/>
              <p14:nvPr/>
            </p14:nvContentPartPr>
            <p14:xfrm>
              <a:off x="5853457" y="3519397"/>
              <a:ext cx="47880" cy="59760"/>
            </p14:xfrm>
          </p:contentPart>
        </mc:Choice>
        <mc:Fallback xmlns="">
          <p:pic>
            <p:nvPicPr>
              <p:cNvPr id="1079" name="Inkt 1078">
                <a:extLst>
                  <a:ext uri="{FF2B5EF4-FFF2-40B4-BE49-F238E27FC236}">
                    <a16:creationId xmlns:a16="http://schemas.microsoft.com/office/drawing/2014/main" id="{1AFB33FA-59FD-1041-9C1A-42CC489D587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22857" y="3488797"/>
                <a:ext cx="109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80" name="Inkt 1079">
                <a:extLst>
                  <a:ext uri="{FF2B5EF4-FFF2-40B4-BE49-F238E27FC236}">
                    <a16:creationId xmlns:a16="http://schemas.microsoft.com/office/drawing/2014/main" id="{B83DC16C-208A-7A45-BB41-3DD668C0DA91}"/>
                  </a:ext>
                </a:extLst>
              </p14:cNvPr>
              <p14:cNvContentPartPr/>
              <p14:nvPr/>
            </p14:nvContentPartPr>
            <p14:xfrm>
              <a:off x="5989897" y="3276037"/>
              <a:ext cx="59760" cy="101160"/>
            </p14:xfrm>
          </p:contentPart>
        </mc:Choice>
        <mc:Fallback xmlns="">
          <p:pic>
            <p:nvPicPr>
              <p:cNvPr id="1080" name="Inkt 1079">
                <a:extLst>
                  <a:ext uri="{FF2B5EF4-FFF2-40B4-BE49-F238E27FC236}">
                    <a16:creationId xmlns:a16="http://schemas.microsoft.com/office/drawing/2014/main" id="{B83DC16C-208A-7A45-BB41-3DD668C0DA9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959297" y="3245437"/>
                <a:ext cx="1209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82" name="Inkt 1083">
                <a:extLst>
                  <a:ext uri="{FF2B5EF4-FFF2-40B4-BE49-F238E27FC236}">
                    <a16:creationId xmlns:a16="http://schemas.microsoft.com/office/drawing/2014/main" id="{C042E403-D93E-0747-BF3D-80D4D6C9C7F3}"/>
                  </a:ext>
                </a:extLst>
              </p14:cNvPr>
              <p14:cNvContentPartPr/>
              <p14:nvPr/>
            </p14:nvContentPartPr>
            <p14:xfrm>
              <a:off x="5580577" y="3679597"/>
              <a:ext cx="172440" cy="166680"/>
            </p14:xfrm>
          </p:contentPart>
        </mc:Choice>
        <mc:Fallback xmlns="">
          <p:pic>
            <p:nvPicPr>
              <p:cNvPr id="1082" name="Inkt 1083">
                <a:extLst>
                  <a:ext uri="{FF2B5EF4-FFF2-40B4-BE49-F238E27FC236}">
                    <a16:creationId xmlns:a16="http://schemas.microsoft.com/office/drawing/2014/main" id="{C042E403-D93E-0747-BF3D-80D4D6C9C7F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549977" y="3648997"/>
                <a:ext cx="2336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83" name="Inkt 1084">
                <a:extLst>
                  <a:ext uri="{FF2B5EF4-FFF2-40B4-BE49-F238E27FC236}">
                    <a16:creationId xmlns:a16="http://schemas.microsoft.com/office/drawing/2014/main" id="{73414E9B-5263-F643-A3BE-0E5964BE463F}"/>
                  </a:ext>
                </a:extLst>
              </p14:cNvPr>
              <p14:cNvContentPartPr/>
              <p14:nvPr/>
            </p14:nvContentPartPr>
            <p14:xfrm>
              <a:off x="4868497" y="4106917"/>
              <a:ext cx="315000" cy="41760"/>
            </p14:xfrm>
          </p:contentPart>
        </mc:Choice>
        <mc:Fallback xmlns="">
          <p:pic>
            <p:nvPicPr>
              <p:cNvPr id="1083" name="Inkt 1084">
                <a:extLst>
                  <a:ext uri="{FF2B5EF4-FFF2-40B4-BE49-F238E27FC236}">
                    <a16:creationId xmlns:a16="http://schemas.microsoft.com/office/drawing/2014/main" id="{73414E9B-5263-F643-A3BE-0E5964BE463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837897" y="4076317"/>
                <a:ext cx="376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86" name="Inkt 1085">
                <a:extLst>
                  <a:ext uri="{FF2B5EF4-FFF2-40B4-BE49-F238E27FC236}">
                    <a16:creationId xmlns:a16="http://schemas.microsoft.com/office/drawing/2014/main" id="{69051206-1F84-2F44-BCBC-DB31CC2783CF}"/>
                  </a:ext>
                </a:extLst>
              </p14:cNvPr>
              <p14:cNvContentPartPr/>
              <p14:nvPr/>
            </p14:nvContentPartPr>
            <p14:xfrm>
              <a:off x="6037417" y="2861317"/>
              <a:ext cx="29880" cy="112320"/>
            </p14:xfrm>
          </p:contentPart>
        </mc:Choice>
        <mc:Fallback xmlns="">
          <p:pic>
            <p:nvPicPr>
              <p:cNvPr id="1086" name="Inkt 1085">
                <a:extLst>
                  <a:ext uri="{FF2B5EF4-FFF2-40B4-BE49-F238E27FC236}">
                    <a16:creationId xmlns:a16="http://schemas.microsoft.com/office/drawing/2014/main" id="{69051206-1F84-2F44-BCBC-DB31CC2783C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006817" y="2830717"/>
                <a:ext cx="914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87" name="Inkt 1086">
                <a:extLst>
                  <a:ext uri="{FF2B5EF4-FFF2-40B4-BE49-F238E27FC236}">
                    <a16:creationId xmlns:a16="http://schemas.microsoft.com/office/drawing/2014/main" id="{85B021F5-6E94-734E-9EA4-7625B741A8B9}"/>
                  </a:ext>
                </a:extLst>
              </p14:cNvPr>
              <p14:cNvContentPartPr/>
              <p14:nvPr/>
            </p14:nvContentPartPr>
            <p14:xfrm>
              <a:off x="6073057" y="3074437"/>
              <a:ext cx="6120" cy="65520"/>
            </p14:xfrm>
          </p:contentPart>
        </mc:Choice>
        <mc:Fallback xmlns="">
          <p:pic>
            <p:nvPicPr>
              <p:cNvPr id="1087" name="Inkt 1086">
                <a:extLst>
                  <a:ext uri="{FF2B5EF4-FFF2-40B4-BE49-F238E27FC236}">
                    <a16:creationId xmlns:a16="http://schemas.microsoft.com/office/drawing/2014/main" id="{85B021F5-6E94-734E-9EA4-7625B741A8B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042457" y="3043837"/>
                <a:ext cx="67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08" name="Inkt 1109">
                <a:extLst>
                  <a:ext uri="{FF2B5EF4-FFF2-40B4-BE49-F238E27FC236}">
                    <a16:creationId xmlns:a16="http://schemas.microsoft.com/office/drawing/2014/main" id="{F1238637-C581-F04F-8A4F-B50DAAFE2CE3}"/>
                  </a:ext>
                </a:extLst>
              </p14:cNvPr>
              <p14:cNvContentPartPr/>
              <p14:nvPr/>
            </p14:nvContentPartPr>
            <p14:xfrm>
              <a:off x="8025697" y="2700397"/>
              <a:ext cx="878760" cy="267120"/>
            </p14:xfrm>
          </p:contentPart>
        </mc:Choice>
        <mc:Fallback xmlns="">
          <p:pic>
            <p:nvPicPr>
              <p:cNvPr id="1108" name="Inkt 1109">
                <a:extLst>
                  <a:ext uri="{FF2B5EF4-FFF2-40B4-BE49-F238E27FC236}">
                    <a16:creationId xmlns:a16="http://schemas.microsoft.com/office/drawing/2014/main" id="{F1238637-C581-F04F-8A4F-B50DAAFE2CE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995097" y="2669756"/>
                <a:ext cx="939960" cy="328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09" name="Inkt 1110">
                <a:extLst>
                  <a:ext uri="{FF2B5EF4-FFF2-40B4-BE49-F238E27FC236}">
                    <a16:creationId xmlns:a16="http://schemas.microsoft.com/office/drawing/2014/main" id="{C56BADBD-F819-BE43-BDDE-CD33593CAB93}"/>
                  </a:ext>
                </a:extLst>
              </p14:cNvPr>
              <p14:cNvContentPartPr/>
              <p14:nvPr/>
            </p14:nvContentPartPr>
            <p14:xfrm>
              <a:off x="7456537" y="2718397"/>
              <a:ext cx="391320" cy="349920"/>
            </p14:xfrm>
          </p:contentPart>
        </mc:Choice>
        <mc:Fallback xmlns="">
          <p:pic>
            <p:nvPicPr>
              <p:cNvPr id="1109" name="Inkt 1110">
                <a:extLst>
                  <a:ext uri="{FF2B5EF4-FFF2-40B4-BE49-F238E27FC236}">
                    <a16:creationId xmlns:a16="http://schemas.microsoft.com/office/drawing/2014/main" id="{C56BADBD-F819-BE43-BDDE-CD33593CAB9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425937" y="2687797"/>
                <a:ext cx="4528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14" name="Inkt 1114">
                <a:extLst>
                  <a:ext uri="{FF2B5EF4-FFF2-40B4-BE49-F238E27FC236}">
                    <a16:creationId xmlns:a16="http://schemas.microsoft.com/office/drawing/2014/main" id="{021BD088-706E-8D4C-B5EE-A24EE4DC2A35}"/>
                  </a:ext>
                </a:extLst>
              </p14:cNvPr>
              <p14:cNvContentPartPr/>
              <p14:nvPr/>
            </p14:nvContentPartPr>
            <p14:xfrm>
              <a:off x="8405497" y="3620557"/>
              <a:ext cx="119160" cy="830520"/>
            </p14:xfrm>
          </p:contentPart>
        </mc:Choice>
        <mc:Fallback xmlns="">
          <p:pic>
            <p:nvPicPr>
              <p:cNvPr id="1114" name="Inkt 1114">
                <a:extLst>
                  <a:ext uri="{FF2B5EF4-FFF2-40B4-BE49-F238E27FC236}">
                    <a16:creationId xmlns:a16="http://schemas.microsoft.com/office/drawing/2014/main" id="{021BD088-706E-8D4C-B5EE-A24EE4DC2A3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374897" y="3589597"/>
                <a:ext cx="180360" cy="8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18" name="Inkt 1118">
                <a:extLst>
                  <a:ext uri="{FF2B5EF4-FFF2-40B4-BE49-F238E27FC236}">
                    <a16:creationId xmlns:a16="http://schemas.microsoft.com/office/drawing/2014/main" id="{E1E4B995-3239-3F4D-9C13-2D6F64BE5262}"/>
                  </a:ext>
                </a:extLst>
              </p14:cNvPr>
              <p14:cNvContentPartPr/>
              <p14:nvPr/>
            </p14:nvContentPartPr>
            <p14:xfrm>
              <a:off x="655057" y="3964717"/>
              <a:ext cx="148680" cy="561600"/>
            </p14:xfrm>
          </p:contentPart>
        </mc:Choice>
        <mc:Fallback xmlns="">
          <p:pic>
            <p:nvPicPr>
              <p:cNvPr id="1118" name="Inkt 1118">
                <a:extLst>
                  <a:ext uri="{FF2B5EF4-FFF2-40B4-BE49-F238E27FC236}">
                    <a16:creationId xmlns:a16="http://schemas.microsoft.com/office/drawing/2014/main" id="{E1E4B995-3239-3F4D-9C13-2D6F64BE526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4097" y="3933757"/>
                <a:ext cx="21024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25" name="Inkt 1125">
                <a:extLst>
                  <a:ext uri="{FF2B5EF4-FFF2-40B4-BE49-F238E27FC236}">
                    <a16:creationId xmlns:a16="http://schemas.microsoft.com/office/drawing/2014/main" id="{A445F256-8C02-454C-B148-A319E6C048F0}"/>
                  </a:ext>
                </a:extLst>
              </p14:cNvPr>
              <p14:cNvContentPartPr/>
              <p14:nvPr/>
            </p14:nvContentPartPr>
            <p14:xfrm>
              <a:off x="2268937" y="6303637"/>
              <a:ext cx="759960" cy="325440"/>
            </p14:xfrm>
          </p:contentPart>
        </mc:Choice>
        <mc:Fallback xmlns="">
          <p:pic>
            <p:nvPicPr>
              <p:cNvPr id="1125" name="Inkt 1125">
                <a:extLst>
                  <a:ext uri="{FF2B5EF4-FFF2-40B4-BE49-F238E27FC236}">
                    <a16:creationId xmlns:a16="http://schemas.microsoft.com/office/drawing/2014/main" id="{A445F256-8C02-454C-B148-A319E6C048F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238337" y="6272677"/>
                <a:ext cx="8215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7" name="Inkt 1126">
                <a:extLst>
                  <a:ext uri="{FF2B5EF4-FFF2-40B4-BE49-F238E27FC236}">
                    <a16:creationId xmlns:a16="http://schemas.microsoft.com/office/drawing/2014/main" id="{8B4E9809-2225-E54A-981D-CCF9BCE7F0D4}"/>
                  </a:ext>
                </a:extLst>
              </p14:cNvPr>
              <p14:cNvContentPartPr/>
              <p14:nvPr/>
            </p14:nvContentPartPr>
            <p14:xfrm>
              <a:off x="3455857" y="6296797"/>
              <a:ext cx="415800" cy="293760"/>
            </p14:xfrm>
          </p:contentPart>
        </mc:Choice>
        <mc:Fallback xmlns="">
          <p:pic>
            <p:nvPicPr>
              <p:cNvPr id="1127" name="Inkt 1126">
                <a:extLst>
                  <a:ext uri="{FF2B5EF4-FFF2-40B4-BE49-F238E27FC236}">
                    <a16:creationId xmlns:a16="http://schemas.microsoft.com/office/drawing/2014/main" id="{8B4E9809-2225-E54A-981D-CCF9BCE7F0D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425257" y="6266197"/>
                <a:ext cx="4770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32" name="Inkt 1132">
                <a:extLst>
                  <a:ext uri="{FF2B5EF4-FFF2-40B4-BE49-F238E27FC236}">
                    <a16:creationId xmlns:a16="http://schemas.microsoft.com/office/drawing/2014/main" id="{5A706B5D-2AEB-804B-9E4D-881C01A07468}"/>
                  </a:ext>
                </a:extLst>
              </p14:cNvPr>
              <p14:cNvContentPartPr/>
              <p14:nvPr/>
            </p14:nvContentPartPr>
            <p14:xfrm>
              <a:off x="4097017" y="6273757"/>
              <a:ext cx="771840" cy="296640"/>
            </p14:xfrm>
          </p:contentPart>
        </mc:Choice>
        <mc:Fallback xmlns="">
          <p:pic>
            <p:nvPicPr>
              <p:cNvPr id="1132" name="Inkt 1132">
                <a:extLst>
                  <a:ext uri="{FF2B5EF4-FFF2-40B4-BE49-F238E27FC236}">
                    <a16:creationId xmlns:a16="http://schemas.microsoft.com/office/drawing/2014/main" id="{5A706B5D-2AEB-804B-9E4D-881C01A0746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066417" y="6243120"/>
                <a:ext cx="833040" cy="358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34" name="Inkt 1133">
                <a:extLst>
                  <a:ext uri="{FF2B5EF4-FFF2-40B4-BE49-F238E27FC236}">
                    <a16:creationId xmlns:a16="http://schemas.microsoft.com/office/drawing/2014/main" id="{D9A699AB-826E-CE4A-9A58-24C555A09FDA}"/>
                  </a:ext>
                </a:extLst>
              </p14:cNvPr>
              <p14:cNvContentPartPr/>
              <p14:nvPr/>
            </p14:nvContentPartPr>
            <p14:xfrm>
              <a:off x="1183177" y="5739157"/>
              <a:ext cx="694800" cy="943920"/>
            </p14:xfrm>
          </p:contentPart>
        </mc:Choice>
        <mc:Fallback xmlns="">
          <p:pic>
            <p:nvPicPr>
              <p:cNvPr id="1134" name="Inkt 1133">
                <a:extLst>
                  <a:ext uri="{FF2B5EF4-FFF2-40B4-BE49-F238E27FC236}">
                    <a16:creationId xmlns:a16="http://schemas.microsoft.com/office/drawing/2014/main" id="{D9A699AB-826E-CE4A-9A58-24C555A09FD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52217" y="5708197"/>
                <a:ext cx="756000" cy="10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35" name="Inkt 1134">
                <a:extLst>
                  <a:ext uri="{FF2B5EF4-FFF2-40B4-BE49-F238E27FC236}">
                    <a16:creationId xmlns:a16="http://schemas.microsoft.com/office/drawing/2014/main" id="{074ADBD9-6C57-B542-A81E-B8685286A38C}"/>
                  </a:ext>
                </a:extLst>
              </p14:cNvPr>
              <p14:cNvContentPartPr/>
              <p14:nvPr/>
            </p14:nvContentPartPr>
            <p14:xfrm>
              <a:off x="3494737" y="6694597"/>
              <a:ext cx="406440" cy="29880"/>
            </p14:xfrm>
          </p:contentPart>
        </mc:Choice>
        <mc:Fallback xmlns="">
          <p:pic>
            <p:nvPicPr>
              <p:cNvPr id="1135" name="Inkt 1134">
                <a:extLst>
                  <a:ext uri="{FF2B5EF4-FFF2-40B4-BE49-F238E27FC236}">
                    <a16:creationId xmlns:a16="http://schemas.microsoft.com/office/drawing/2014/main" id="{074ADBD9-6C57-B542-A81E-B8685286A38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464137" y="6663997"/>
                <a:ext cx="468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54" name="Inkt 1157">
                <a:extLst>
                  <a:ext uri="{FF2B5EF4-FFF2-40B4-BE49-F238E27FC236}">
                    <a16:creationId xmlns:a16="http://schemas.microsoft.com/office/drawing/2014/main" id="{8BBD2CDC-E086-F94D-851F-1AE26118D0F6}"/>
                  </a:ext>
                </a:extLst>
              </p14:cNvPr>
              <p14:cNvContentPartPr/>
              <p14:nvPr/>
            </p14:nvContentPartPr>
            <p14:xfrm>
              <a:off x="8310645" y="6383273"/>
              <a:ext cx="498960" cy="201960"/>
            </p14:xfrm>
          </p:contentPart>
        </mc:Choice>
        <mc:Fallback xmlns="">
          <p:pic>
            <p:nvPicPr>
              <p:cNvPr id="1154" name="Inkt 1157">
                <a:extLst>
                  <a:ext uri="{FF2B5EF4-FFF2-40B4-BE49-F238E27FC236}">
                    <a16:creationId xmlns:a16="http://schemas.microsoft.com/office/drawing/2014/main" id="{8BBD2CDC-E086-F94D-851F-1AE26118D0F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280045" y="6352673"/>
                <a:ext cx="5601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55" name="Inkt 1158">
                <a:extLst>
                  <a:ext uri="{FF2B5EF4-FFF2-40B4-BE49-F238E27FC236}">
                    <a16:creationId xmlns:a16="http://schemas.microsoft.com/office/drawing/2014/main" id="{39724C23-F6CA-ED43-8CA0-CF958537DB66}"/>
                  </a:ext>
                </a:extLst>
              </p14:cNvPr>
              <p14:cNvContentPartPr/>
              <p14:nvPr/>
            </p14:nvContentPartPr>
            <p14:xfrm>
              <a:off x="6655005" y="6323873"/>
              <a:ext cx="1400760" cy="237600"/>
            </p14:xfrm>
          </p:contentPart>
        </mc:Choice>
        <mc:Fallback xmlns="">
          <p:pic>
            <p:nvPicPr>
              <p:cNvPr id="1155" name="Inkt 1158">
                <a:extLst>
                  <a:ext uri="{FF2B5EF4-FFF2-40B4-BE49-F238E27FC236}">
                    <a16:creationId xmlns:a16="http://schemas.microsoft.com/office/drawing/2014/main" id="{39724C23-F6CA-ED43-8CA0-CF958537DB6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624405" y="6293273"/>
                <a:ext cx="14623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156" name="Inkt 1159">
                <a:extLst>
                  <a:ext uri="{FF2B5EF4-FFF2-40B4-BE49-F238E27FC236}">
                    <a16:creationId xmlns:a16="http://schemas.microsoft.com/office/drawing/2014/main" id="{E7AAA011-A0E4-7C4B-BA28-A7EE906F4250}"/>
                  </a:ext>
                </a:extLst>
              </p14:cNvPr>
              <p14:cNvContentPartPr/>
              <p14:nvPr/>
            </p14:nvContentPartPr>
            <p14:xfrm>
              <a:off x="5645925" y="6431513"/>
              <a:ext cx="789840" cy="194760"/>
            </p14:xfrm>
          </p:contentPart>
        </mc:Choice>
        <mc:Fallback xmlns="">
          <p:pic>
            <p:nvPicPr>
              <p:cNvPr id="1156" name="Inkt 1159">
                <a:extLst>
                  <a:ext uri="{FF2B5EF4-FFF2-40B4-BE49-F238E27FC236}">
                    <a16:creationId xmlns:a16="http://schemas.microsoft.com/office/drawing/2014/main" id="{E7AAA011-A0E4-7C4B-BA28-A7EE906F425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15311" y="6400553"/>
                <a:ext cx="851428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157" name="Inkt 1160">
                <a:extLst>
                  <a:ext uri="{FF2B5EF4-FFF2-40B4-BE49-F238E27FC236}">
                    <a16:creationId xmlns:a16="http://schemas.microsoft.com/office/drawing/2014/main" id="{71AD0D7F-DD12-6947-A1B1-1686867FA944}"/>
                  </a:ext>
                </a:extLst>
              </p14:cNvPr>
              <p14:cNvContentPartPr/>
              <p14:nvPr/>
            </p14:nvContentPartPr>
            <p14:xfrm>
              <a:off x="5200965" y="6519713"/>
              <a:ext cx="255600" cy="95400"/>
            </p14:xfrm>
          </p:contentPart>
        </mc:Choice>
        <mc:Fallback xmlns="">
          <p:pic>
            <p:nvPicPr>
              <p:cNvPr id="1157" name="Inkt 1160">
                <a:extLst>
                  <a:ext uri="{FF2B5EF4-FFF2-40B4-BE49-F238E27FC236}">
                    <a16:creationId xmlns:a16="http://schemas.microsoft.com/office/drawing/2014/main" id="{71AD0D7F-DD12-6947-A1B1-1686867FA94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70365" y="6489113"/>
                <a:ext cx="316800" cy="1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13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C78E9-6338-4284-891C-50159A4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53397"/>
            <a:ext cx="8000445" cy="1273233"/>
          </a:xfrm>
        </p:spPr>
        <p:txBody>
          <a:bodyPr>
            <a:normAutofit/>
          </a:bodyPr>
          <a:lstStyle/>
          <a:p>
            <a:r>
              <a:rPr lang="nl-NL" sz="3500" dirty="0"/>
              <a:t>De informatieparadox en entropie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3" name="Afbeelding 4">
            <a:extLst>
              <a:ext uri="{FF2B5EF4-FFF2-40B4-BE49-F238E27FC236}">
                <a16:creationId xmlns:a16="http://schemas.microsoft.com/office/drawing/2014/main" id="{C2980F35-B2B9-4513-B35B-A07DD9DEA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61" y="3512549"/>
            <a:ext cx="6315478" cy="289170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" name="Inkt 11">
                <a:extLst>
                  <a:ext uri="{FF2B5EF4-FFF2-40B4-BE49-F238E27FC236}">
                    <a16:creationId xmlns:a16="http://schemas.microsoft.com/office/drawing/2014/main" id="{8CA46969-CF35-43DE-91CD-8C4735DA5903}"/>
                  </a:ext>
                </a:extLst>
              </p14:cNvPr>
              <p14:cNvContentPartPr/>
              <p14:nvPr/>
            </p14:nvContentPartPr>
            <p14:xfrm>
              <a:off x="2690427" y="2735667"/>
              <a:ext cx="1038194" cy="276933"/>
            </p14:xfrm>
          </p:contentPart>
        </mc:Choice>
        <mc:Fallback xmlns="">
          <p:pic>
            <p:nvPicPr>
              <p:cNvPr id="74" name="Inkt 11">
                <a:extLst>
                  <a:ext uri="{FF2B5EF4-FFF2-40B4-BE49-F238E27FC236}">
                    <a16:creationId xmlns:a16="http://schemas.microsoft.com/office/drawing/2014/main" id="{8CA46969-CF35-43DE-91CD-8C4735DA59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9479" y="2704697"/>
                <a:ext cx="1099370" cy="338154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kstvak 3">
            <a:extLst>
              <a:ext uri="{FF2B5EF4-FFF2-40B4-BE49-F238E27FC236}">
                <a16:creationId xmlns:a16="http://schemas.microsoft.com/office/drawing/2014/main" id="{26B057BB-42F3-4E8A-BC2F-9FD85EE9C2A1}"/>
              </a:ext>
            </a:extLst>
          </p:cNvPr>
          <p:cNvSpPr txBox="1"/>
          <p:nvPr/>
        </p:nvSpPr>
        <p:spPr>
          <a:xfrm>
            <a:off x="628649" y="2116598"/>
            <a:ext cx="582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Entropie is een maat voor de willekeur in een systeem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1D8F37E-15A5-4430-9F06-82ED8F4E8634}"/>
              </a:ext>
            </a:extLst>
          </p:cNvPr>
          <p:cNvSpPr txBox="1"/>
          <p:nvPr/>
        </p:nvSpPr>
        <p:spPr>
          <a:xfrm>
            <a:off x="628649" y="2689468"/>
            <a:ext cx="214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ons heelal: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406F7CA-207A-497E-B339-386A290D27DC}"/>
              </a:ext>
            </a:extLst>
          </p:cNvPr>
          <p:cNvSpPr txBox="1"/>
          <p:nvPr/>
        </p:nvSpPr>
        <p:spPr>
          <a:xfrm>
            <a:off x="1702847" y="1265797"/>
            <a:ext cx="267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Entropie als willekeur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t 8">
                <a:extLst>
                  <a:ext uri="{FF2B5EF4-FFF2-40B4-BE49-F238E27FC236}">
                    <a16:creationId xmlns:a16="http://schemas.microsoft.com/office/drawing/2014/main" id="{A374B651-8000-3144-A89F-689B7C2ADC66}"/>
                  </a:ext>
                </a:extLst>
              </p14:cNvPr>
              <p14:cNvContentPartPr/>
              <p14:nvPr/>
            </p14:nvContentPartPr>
            <p14:xfrm>
              <a:off x="2209897" y="3964717"/>
              <a:ext cx="1270080" cy="1727280"/>
            </p14:xfrm>
          </p:contentPart>
        </mc:Choice>
        <mc:Fallback xmlns="">
          <p:pic>
            <p:nvPicPr>
              <p:cNvPr id="7" name="Inkt 8">
                <a:extLst>
                  <a:ext uri="{FF2B5EF4-FFF2-40B4-BE49-F238E27FC236}">
                    <a16:creationId xmlns:a16="http://schemas.microsoft.com/office/drawing/2014/main" id="{A374B651-8000-3144-A89F-689B7C2ADC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2339" y="3957157"/>
                <a:ext cx="1285196" cy="17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t 15">
                <a:extLst>
                  <a:ext uri="{FF2B5EF4-FFF2-40B4-BE49-F238E27FC236}">
                    <a16:creationId xmlns:a16="http://schemas.microsoft.com/office/drawing/2014/main" id="{DBC675CF-5874-174C-9652-D0B60A5A6571}"/>
                  </a:ext>
                </a:extLst>
              </p14:cNvPr>
              <p14:cNvContentPartPr/>
              <p14:nvPr/>
            </p14:nvContentPartPr>
            <p14:xfrm>
              <a:off x="2221777" y="4000357"/>
              <a:ext cx="1323720" cy="1739160"/>
            </p14:xfrm>
          </p:contentPart>
        </mc:Choice>
        <mc:Fallback xmlns="">
          <p:pic>
            <p:nvPicPr>
              <p:cNvPr id="15" name="Inkt 15">
                <a:extLst>
                  <a:ext uri="{FF2B5EF4-FFF2-40B4-BE49-F238E27FC236}">
                    <a16:creationId xmlns:a16="http://schemas.microsoft.com/office/drawing/2014/main" id="{DBC675CF-5874-174C-9652-D0B60A5A65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14217" y="3992797"/>
                <a:ext cx="1338840" cy="17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t 20">
                <a:extLst>
                  <a:ext uri="{FF2B5EF4-FFF2-40B4-BE49-F238E27FC236}">
                    <a16:creationId xmlns:a16="http://schemas.microsoft.com/office/drawing/2014/main" id="{EF35D2DA-4749-CB45-B536-993EA34A1B6F}"/>
                  </a:ext>
                </a:extLst>
              </p14:cNvPr>
              <p14:cNvContentPartPr/>
              <p14:nvPr/>
            </p14:nvContentPartPr>
            <p14:xfrm>
              <a:off x="5396617" y="4053637"/>
              <a:ext cx="1299960" cy="1739880"/>
            </p14:xfrm>
          </p:contentPart>
        </mc:Choice>
        <mc:Fallback xmlns="">
          <p:pic>
            <p:nvPicPr>
              <p:cNvPr id="20" name="Inkt 20">
                <a:extLst>
                  <a:ext uri="{FF2B5EF4-FFF2-40B4-BE49-F238E27FC236}">
                    <a16:creationId xmlns:a16="http://schemas.microsoft.com/office/drawing/2014/main" id="{EF35D2DA-4749-CB45-B536-993EA34A1B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89057" y="4046077"/>
                <a:ext cx="1315080" cy="17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t 24">
                <a:extLst>
                  <a:ext uri="{FF2B5EF4-FFF2-40B4-BE49-F238E27FC236}">
                    <a16:creationId xmlns:a16="http://schemas.microsoft.com/office/drawing/2014/main" id="{9A556265-45FA-7A4A-AC70-AF0825F64303}"/>
                  </a:ext>
                </a:extLst>
              </p14:cNvPr>
              <p14:cNvContentPartPr/>
              <p14:nvPr/>
            </p14:nvContentPartPr>
            <p14:xfrm>
              <a:off x="5491657" y="4035637"/>
              <a:ext cx="1306080" cy="1810440"/>
            </p14:xfrm>
          </p:contentPart>
        </mc:Choice>
        <mc:Fallback xmlns="">
          <p:pic>
            <p:nvPicPr>
              <p:cNvPr id="24" name="Inkt 24">
                <a:extLst>
                  <a:ext uri="{FF2B5EF4-FFF2-40B4-BE49-F238E27FC236}">
                    <a16:creationId xmlns:a16="http://schemas.microsoft.com/office/drawing/2014/main" id="{9A556265-45FA-7A4A-AC70-AF0825F6430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4097" y="4028437"/>
                <a:ext cx="1321200" cy="18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t 25">
                <a:extLst>
                  <a:ext uri="{FF2B5EF4-FFF2-40B4-BE49-F238E27FC236}">
                    <a16:creationId xmlns:a16="http://schemas.microsoft.com/office/drawing/2014/main" id="{0EF0E854-E6D1-5642-A08D-4F54D0A68AE0}"/>
                  </a:ext>
                </a:extLst>
              </p14:cNvPr>
              <p14:cNvContentPartPr/>
              <p14:nvPr/>
            </p14:nvContentPartPr>
            <p14:xfrm>
              <a:off x="5497417" y="5792437"/>
              <a:ext cx="18000" cy="41400"/>
            </p14:xfrm>
          </p:contentPart>
        </mc:Choice>
        <mc:Fallback xmlns="">
          <p:pic>
            <p:nvPicPr>
              <p:cNvPr id="26" name="Inkt 25">
                <a:extLst>
                  <a:ext uri="{FF2B5EF4-FFF2-40B4-BE49-F238E27FC236}">
                    <a16:creationId xmlns:a16="http://schemas.microsoft.com/office/drawing/2014/main" id="{0EF0E854-E6D1-5642-A08D-4F54D0A68A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89857" y="5784877"/>
                <a:ext cx="331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9628BDC5-39BD-134F-9410-C965C09BE23E}"/>
                  </a:ext>
                </a:extLst>
              </p14:cNvPr>
              <p14:cNvContentPartPr/>
              <p14:nvPr/>
            </p14:nvContentPartPr>
            <p14:xfrm>
              <a:off x="6773257" y="5739157"/>
              <a:ext cx="24120" cy="95400"/>
            </p14:xfrm>
          </p:contentPart>
        </mc:Choice>
        <mc:Fallback xmlns="">
          <p:pic>
            <p:nvPicPr>
              <p:cNvPr id="27" name="Inkt 26">
                <a:extLst>
                  <a:ext uri="{FF2B5EF4-FFF2-40B4-BE49-F238E27FC236}">
                    <a16:creationId xmlns:a16="http://schemas.microsoft.com/office/drawing/2014/main" id="{9628BDC5-39BD-134F-9410-C965C09BE23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66057" y="5731597"/>
                <a:ext cx="39240" cy="1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386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C78E9-6338-4284-891C-50159A4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53397"/>
            <a:ext cx="8000445" cy="1273233"/>
          </a:xfrm>
        </p:spPr>
        <p:txBody>
          <a:bodyPr>
            <a:normAutofit/>
          </a:bodyPr>
          <a:lstStyle/>
          <a:p>
            <a:r>
              <a:rPr lang="nl-NL" sz="3500" dirty="0"/>
              <a:t>De informatieparadox en entropie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6B057BB-42F3-4E8A-BC2F-9FD85EE9C2A1}"/>
              </a:ext>
            </a:extLst>
          </p:cNvPr>
          <p:cNvSpPr txBox="1"/>
          <p:nvPr/>
        </p:nvSpPr>
        <p:spPr>
          <a:xfrm>
            <a:off x="628649" y="2116598"/>
            <a:ext cx="582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Zwarte gaten hebben ook een entropie: </a:t>
            </a:r>
          </a:p>
        </p:txBody>
      </p:sp>
      <p:pic>
        <p:nvPicPr>
          <p:cNvPr id="13" name="Tijdelijke aanduiding voor inhoud 4">
            <a:extLst>
              <a:ext uri="{FF2B5EF4-FFF2-40B4-BE49-F238E27FC236}">
                <a16:creationId xmlns:a16="http://schemas.microsoft.com/office/drawing/2014/main" id="{40B3A0E4-E4B0-47C4-9032-A0CCAD70A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470298">
            <a:off x="434692" y="3737509"/>
            <a:ext cx="1204246" cy="940817"/>
          </a:xfr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CB33F58-B284-4831-BA36-C6DE793AF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2" t="27570" r="34268" b="62689"/>
          <a:stretch/>
        </p:blipFill>
        <p:spPr>
          <a:xfrm rot="792033">
            <a:off x="1609387" y="3706712"/>
            <a:ext cx="1250405" cy="428812"/>
          </a:xfrm>
          <a:prstGeom prst="rect">
            <a:avLst/>
          </a:prstGeom>
        </p:spPr>
      </p:pic>
      <p:sp>
        <p:nvSpPr>
          <p:cNvPr id="16" name="Ovaal 15">
            <a:extLst>
              <a:ext uri="{FF2B5EF4-FFF2-40B4-BE49-F238E27FC236}">
                <a16:creationId xmlns:a16="http://schemas.microsoft.com/office/drawing/2014/main" id="{BD3FB5E2-0AE6-4271-8A23-9E4E850615C9}"/>
              </a:ext>
            </a:extLst>
          </p:cNvPr>
          <p:cNvSpPr/>
          <p:nvPr/>
        </p:nvSpPr>
        <p:spPr>
          <a:xfrm>
            <a:off x="2958629" y="3604505"/>
            <a:ext cx="1258458" cy="12549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236292F3-D3AD-4B58-B4BF-9E9A596DA86D}"/>
              </a:ext>
            </a:extLst>
          </p:cNvPr>
          <p:cNvSpPr/>
          <p:nvPr/>
        </p:nvSpPr>
        <p:spPr>
          <a:xfrm>
            <a:off x="5375980" y="3415628"/>
            <a:ext cx="1525842" cy="150096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t 11">
                <a:extLst>
                  <a:ext uri="{FF2B5EF4-FFF2-40B4-BE49-F238E27FC236}">
                    <a16:creationId xmlns:a16="http://schemas.microsoft.com/office/drawing/2014/main" id="{A7BEF698-6954-4624-9E17-1A6ECF3096B1}"/>
                  </a:ext>
                </a:extLst>
              </p14:cNvPr>
              <p14:cNvContentPartPr/>
              <p14:nvPr/>
            </p14:nvContentPartPr>
            <p14:xfrm>
              <a:off x="7590900" y="4134164"/>
              <a:ext cx="1038194" cy="276933"/>
            </p14:xfrm>
          </p:contentPart>
        </mc:Choice>
        <mc:Fallback xmlns="">
          <p:pic>
            <p:nvPicPr>
              <p:cNvPr id="18" name="Inkt 11">
                <a:extLst>
                  <a:ext uri="{FF2B5EF4-FFF2-40B4-BE49-F238E27FC236}">
                    <a16:creationId xmlns:a16="http://schemas.microsoft.com/office/drawing/2014/main" id="{A7BEF698-6954-4624-9E17-1A6ECF3096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9952" y="4103194"/>
                <a:ext cx="1099370" cy="338154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kstvak 19">
            <a:extLst>
              <a:ext uri="{FF2B5EF4-FFF2-40B4-BE49-F238E27FC236}">
                <a16:creationId xmlns:a16="http://schemas.microsoft.com/office/drawing/2014/main" id="{0EB161D2-876D-46CC-8E58-1868F9A2232A}"/>
              </a:ext>
            </a:extLst>
          </p:cNvPr>
          <p:cNvSpPr txBox="1"/>
          <p:nvPr/>
        </p:nvSpPr>
        <p:spPr>
          <a:xfrm>
            <a:off x="628649" y="5579401"/>
            <a:ext cx="582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Entropie van </a:t>
            </a:r>
            <a:r>
              <a:rPr lang="nl-NL" i="1" dirty="0"/>
              <a:t>onwetendheid</a:t>
            </a:r>
            <a:endParaRPr lang="nl-N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t 8">
                <a:extLst>
                  <a:ext uri="{FF2B5EF4-FFF2-40B4-BE49-F238E27FC236}">
                    <a16:creationId xmlns:a16="http://schemas.microsoft.com/office/drawing/2014/main" id="{A28888BB-778D-864F-86C5-E280A0CBAC07}"/>
                  </a:ext>
                </a:extLst>
              </p14:cNvPr>
              <p14:cNvContentPartPr/>
              <p14:nvPr/>
            </p14:nvContentPartPr>
            <p14:xfrm>
              <a:off x="4557097" y="4124917"/>
              <a:ext cx="442440" cy="225720"/>
            </p14:xfrm>
          </p:contentPart>
        </mc:Choice>
        <mc:Fallback xmlns="">
          <p:pic>
            <p:nvPicPr>
              <p:cNvPr id="7" name="Inkt 8">
                <a:extLst>
                  <a:ext uri="{FF2B5EF4-FFF2-40B4-BE49-F238E27FC236}">
                    <a16:creationId xmlns:a16="http://schemas.microsoft.com/office/drawing/2014/main" id="{A28888BB-778D-864F-86C5-E280A0CBAC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6472" y="4094317"/>
                <a:ext cx="50405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040BCAB0-A0A6-FA45-85D9-D84A862C6993}"/>
                  </a:ext>
                </a:extLst>
              </p14:cNvPr>
              <p14:cNvContentPartPr/>
              <p14:nvPr/>
            </p14:nvContentPartPr>
            <p14:xfrm>
              <a:off x="3378817" y="4997917"/>
              <a:ext cx="160560" cy="24624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040BCAB0-A0A6-FA45-85D9-D84A862C69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7857" y="4967002"/>
                <a:ext cx="221760" cy="30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7C235947-5E5C-FF40-9F35-8F1CF1D1EF09}"/>
                  </a:ext>
                </a:extLst>
              </p14:cNvPr>
              <p14:cNvContentPartPr/>
              <p14:nvPr/>
            </p14:nvContentPartPr>
            <p14:xfrm>
              <a:off x="3390697" y="5169277"/>
              <a:ext cx="148680" cy="1224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7C235947-5E5C-FF40-9F35-8F1CF1D1EF0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59737" y="5138317"/>
                <a:ext cx="209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A85D6D35-E61D-1541-AAA2-6C5706AEC8AD}"/>
                  </a:ext>
                </a:extLst>
              </p14:cNvPr>
              <p14:cNvContentPartPr/>
              <p14:nvPr/>
            </p14:nvContentPartPr>
            <p14:xfrm>
              <a:off x="3616057" y="5199157"/>
              <a:ext cx="12240" cy="11916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A85D6D35-E61D-1541-AAA2-6C5706AEC8A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85097" y="5168197"/>
                <a:ext cx="73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98559995-BEBF-5044-8150-BB1E8CC0ADEB}"/>
                  </a:ext>
                </a:extLst>
              </p14:cNvPr>
              <p14:cNvContentPartPr/>
              <p14:nvPr/>
            </p14:nvContentPartPr>
            <p14:xfrm>
              <a:off x="5746247" y="5088962"/>
              <a:ext cx="187712" cy="305398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98559995-BEBF-5044-8150-BB1E8CC0ADE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15262" y="5057990"/>
                <a:ext cx="249322" cy="366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740C2068-18F7-F448-8385-FE933ADE3E58}"/>
                  </a:ext>
                </a:extLst>
              </p14:cNvPr>
              <p14:cNvContentPartPr/>
              <p14:nvPr/>
            </p14:nvContentPartPr>
            <p14:xfrm>
              <a:off x="5776310" y="5300504"/>
              <a:ext cx="121353" cy="18331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740C2068-18F7-F448-8385-FE933ADE3E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45342" y="5270187"/>
                <a:ext cx="182930" cy="78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95A6A938-FDC9-1A41-A45D-79DF7B9E2496}"/>
                  </a:ext>
                </a:extLst>
              </p14:cNvPr>
              <p14:cNvContentPartPr/>
              <p14:nvPr/>
            </p14:nvContentPartPr>
            <p14:xfrm>
              <a:off x="5975754" y="5360997"/>
              <a:ext cx="54627" cy="85057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95A6A938-FDC9-1A41-A45D-79DF7B9E249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944847" y="5330002"/>
                <a:ext cx="115723" cy="146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t 38">
                <a:extLst>
                  <a:ext uri="{FF2B5EF4-FFF2-40B4-BE49-F238E27FC236}">
                    <a16:creationId xmlns:a16="http://schemas.microsoft.com/office/drawing/2014/main" id="{50BBED1C-D720-7846-910B-00A6940334DD}"/>
                  </a:ext>
                </a:extLst>
              </p14:cNvPr>
              <p14:cNvContentPartPr/>
              <p14:nvPr/>
            </p14:nvContentPartPr>
            <p14:xfrm>
              <a:off x="6120937" y="5113892"/>
              <a:ext cx="453514" cy="307598"/>
            </p14:xfrm>
          </p:contentPart>
        </mc:Choice>
        <mc:Fallback xmlns="">
          <p:pic>
            <p:nvPicPr>
              <p:cNvPr id="38" name="Inkt 38">
                <a:extLst>
                  <a:ext uri="{FF2B5EF4-FFF2-40B4-BE49-F238E27FC236}">
                    <a16:creationId xmlns:a16="http://schemas.microsoft.com/office/drawing/2014/main" id="{50BBED1C-D720-7846-910B-00A6940334D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90343" y="5082952"/>
                <a:ext cx="515062" cy="369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3" name="Inkt 63">
                <a:extLst>
                  <a:ext uri="{FF2B5EF4-FFF2-40B4-BE49-F238E27FC236}">
                    <a16:creationId xmlns:a16="http://schemas.microsoft.com/office/drawing/2014/main" id="{5F3743FF-20F8-C04B-85C4-4E80320B0C54}"/>
                  </a:ext>
                </a:extLst>
              </p14:cNvPr>
              <p14:cNvContentPartPr/>
              <p14:nvPr/>
            </p14:nvContentPartPr>
            <p14:xfrm>
              <a:off x="7491457" y="4041757"/>
              <a:ext cx="1205280" cy="540360"/>
            </p14:xfrm>
          </p:contentPart>
        </mc:Choice>
        <mc:Fallback xmlns="">
          <p:pic>
            <p:nvPicPr>
              <p:cNvPr id="63" name="Inkt 63">
                <a:extLst>
                  <a:ext uri="{FF2B5EF4-FFF2-40B4-BE49-F238E27FC236}">
                    <a16:creationId xmlns:a16="http://schemas.microsoft.com/office/drawing/2014/main" id="{5F3743FF-20F8-C04B-85C4-4E80320B0C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71291" y="4021237"/>
                <a:ext cx="1246332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7" name="Inkt 67">
                <a:extLst>
                  <a:ext uri="{FF2B5EF4-FFF2-40B4-BE49-F238E27FC236}">
                    <a16:creationId xmlns:a16="http://schemas.microsoft.com/office/drawing/2014/main" id="{340DD25B-FE6E-DF46-8C75-68A1C890CD3B}"/>
                  </a:ext>
                </a:extLst>
              </p14:cNvPr>
              <p14:cNvContentPartPr/>
              <p14:nvPr/>
            </p14:nvContentPartPr>
            <p14:xfrm>
              <a:off x="7521337" y="4071277"/>
              <a:ext cx="1216800" cy="534600"/>
            </p14:xfrm>
          </p:contentPart>
        </mc:Choice>
        <mc:Fallback xmlns="">
          <p:pic>
            <p:nvPicPr>
              <p:cNvPr id="67" name="Inkt 67">
                <a:extLst>
                  <a:ext uri="{FF2B5EF4-FFF2-40B4-BE49-F238E27FC236}">
                    <a16:creationId xmlns:a16="http://schemas.microsoft.com/office/drawing/2014/main" id="{340DD25B-FE6E-DF46-8C75-68A1C890CD3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00817" y="4051117"/>
                <a:ext cx="125784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9" name="Inkt 68">
                <a:extLst>
                  <a:ext uri="{FF2B5EF4-FFF2-40B4-BE49-F238E27FC236}">
                    <a16:creationId xmlns:a16="http://schemas.microsoft.com/office/drawing/2014/main" id="{0629DCE2-7C20-8B47-8702-D7810673C7F0}"/>
                  </a:ext>
                </a:extLst>
              </p14:cNvPr>
              <p14:cNvContentPartPr/>
              <p14:nvPr/>
            </p14:nvContentPartPr>
            <p14:xfrm>
              <a:off x="8524297" y="4581757"/>
              <a:ext cx="154800" cy="360"/>
            </p14:xfrm>
          </p:contentPart>
        </mc:Choice>
        <mc:Fallback xmlns="">
          <p:pic>
            <p:nvPicPr>
              <p:cNvPr id="69" name="Inkt 68">
                <a:extLst>
                  <a:ext uri="{FF2B5EF4-FFF2-40B4-BE49-F238E27FC236}">
                    <a16:creationId xmlns:a16="http://schemas.microsoft.com/office/drawing/2014/main" id="{0629DCE2-7C20-8B47-8702-D7810673C7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03777" y="4561237"/>
                <a:ext cx="195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Inkt 73">
                <a:extLst>
                  <a:ext uri="{FF2B5EF4-FFF2-40B4-BE49-F238E27FC236}">
                    <a16:creationId xmlns:a16="http://schemas.microsoft.com/office/drawing/2014/main" id="{172FB643-050E-414D-928B-C0EC12C4EEFF}"/>
                  </a:ext>
                </a:extLst>
              </p14:cNvPr>
              <p14:cNvContentPartPr/>
              <p14:nvPr/>
            </p14:nvContentPartPr>
            <p14:xfrm>
              <a:off x="2322577" y="2718397"/>
              <a:ext cx="573120" cy="362520"/>
            </p14:xfrm>
          </p:contentPart>
        </mc:Choice>
        <mc:Fallback xmlns="">
          <p:pic>
            <p:nvPicPr>
              <p:cNvPr id="73" name="Inkt 73">
                <a:extLst>
                  <a:ext uri="{FF2B5EF4-FFF2-40B4-BE49-F238E27FC236}">
                    <a16:creationId xmlns:a16="http://schemas.microsoft.com/office/drawing/2014/main" id="{172FB643-050E-414D-928B-C0EC12C4EEF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07107" y="2702917"/>
                <a:ext cx="603341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1" name="Inkt 81">
                <a:extLst>
                  <a:ext uri="{FF2B5EF4-FFF2-40B4-BE49-F238E27FC236}">
                    <a16:creationId xmlns:a16="http://schemas.microsoft.com/office/drawing/2014/main" id="{2680969C-4B48-294F-BB79-0F8140C78B4E}"/>
                  </a:ext>
                </a:extLst>
              </p14:cNvPr>
              <p14:cNvContentPartPr/>
              <p14:nvPr/>
            </p14:nvContentPartPr>
            <p14:xfrm>
              <a:off x="3076057" y="2511397"/>
              <a:ext cx="988920" cy="331920"/>
            </p14:xfrm>
          </p:contentPart>
        </mc:Choice>
        <mc:Fallback xmlns="">
          <p:pic>
            <p:nvPicPr>
              <p:cNvPr id="81" name="Inkt 81">
                <a:extLst>
                  <a:ext uri="{FF2B5EF4-FFF2-40B4-BE49-F238E27FC236}">
                    <a16:creationId xmlns:a16="http://schemas.microsoft.com/office/drawing/2014/main" id="{2680969C-4B48-294F-BB79-0F8140C78B4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60937" y="2495917"/>
                <a:ext cx="10191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7" name="Inkt 86">
                <a:extLst>
                  <a:ext uri="{FF2B5EF4-FFF2-40B4-BE49-F238E27FC236}">
                    <a16:creationId xmlns:a16="http://schemas.microsoft.com/office/drawing/2014/main" id="{CC9C5F1A-2904-F347-9F71-0000838A5D5F}"/>
                  </a:ext>
                </a:extLst>
              </p14:cNvPr>
              <p14:cNvContentPartPr/>
              <p14:nvPr/>
            </p14:nvContentPartPr>
            <p14:xfrm>
              <a:off x="3711097" y="2919997"/>
              <a:ext cx="184320" cy="201600"/>
            </p14:xfrm>
          </p:contentPart>
        </mc:Choice>
        <mc:Fallback xmlns="">
          <p:pic>
            <p:nvPicPr>
              <p:cNvPr id="87" name="Inkt 86">
                <a:extLst>
                  <a:ext uri="{FF2B5EF4-FFF2-40B4-BE49-F238E27FC236}">
                    <a16:creationId xmlns:a16="http://schemas.microsoft.com/office/drawing/2014/main" id="{CC9C5F1A-2904-F347-9F71-0000838A5D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95977" y="2904877"/>
                <a:ext cx="21492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8" name="Inkt 88">
                <a:extLst>
                  <a:ext uri="{FF2B5EF4-FFF2-40B4-BE49-F238E27FC236}">
                    <a16:creationId xmlns:a16="http://schemas.microsoft.com/office/drawing/2014/main" id="{E422645A-3D3C-DB40-AA4D-A352D6826591}"/>
                  </a:ext>
                </a:extLst>
              </p14:cNvPr>
              <p14:cNvContentPartPr/>
              <p14:nvPr/>
            </p14:nvContentPartPr>
            <p14:xfrm>
              <a:off x="3171097" y="2896237"/>
              <a:ext cx="368280" cy="222840"/>
            </p14:xfrm>
          </p:contentPart>
        </mc:Choice>
        <mc:Fallback xmlns="">
          <p:pic>
            <p:nvPicPr>
              <p:cNvPr id="88" name="Inkt 88">
                <a:extLst>
                  <a:ext uri="{FF2B5EF4-FFF2-40B4-BE49-F238E27FC236}">
                    <a16:creationId xmlns:a16="http://schemas.microsoft.com/office/drawing/2014/main" id="{E422645A-3D3C-DB40-AA4D-A352D682659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55977" y="2881093"/>
                <a:ext cx="398880" cy="253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" name="Inkt 92">
                <a:extLst>
                  <a:ext uri="{FF2B5EF4-FFF2-40B4-BE49-F238E27FC236}">
                    <a16:creationId xmlns:a16="http://schemas.microsoft.com/office/drawing/2014/main" id="{28156D36-AAB9-914C-A11C-F653C6B60D79}"/>
                  </a:ext>
                </a:extLst>
              </p14:cNvPr>
              <p14:cNvContentPartPr/>
              <p14:nvPr/>
            </p14:nvContentPartPr>
            <p14:xfrm>
              <a:off x="3699217" y="2498797"/>
              <a:ext cx="172440" cy="231840"/>
            </p14:xfrm>
          </p:contentPart>
        </mc:Choice>
        <mc:Fallback xmlns="">
          <p:pic>
            <p:nvPicPr>
              <p:cNvPr id="92" name="Inkt 92">
                <a:extLst>
                  <a:ext uri="{FF2B5EF4-FFF2-40B4-BE49-F238E27FC236}">
                    <a16:creationId xmlns:a16="http://schemas.microsoft.com/office/drawing/2014/main" id="{28156D36-AAB9-914C-A11C-F653C6B60D7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4097" y="2483677"/>
                <a:ext cx="2030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6" name="Inkt 146">
                <a:extLst>
                  <a:ext uri="{FF2B5EF4-FFF2-40B4-BE49-F238E27FC236}">
                    <a16:creationId xmlns:a16="http://schemas.microsoft.com/office/drawing/2014/main" id="{ACEC29B6-5824-0544-A53E-17B8230B0F10}"/>
                  </a:ext>
                </a:extLst>
              </p14:cNvPr>
              <p14:cNvContentPartPr/>
              <p14:nvPr/>
            </p14:nvContentPartPr>
            <p14:xfrm>
              <a:off x="1616257" y="6056317"/>
              <a:ext cx="1145880" cy="401040"/>
            </p14:xfrm>
          </p:contentPart>
        </mc:Choice>
        <mc:Fallback xmlns="">
          <p:pic>
            <p:nvPicPr>
              <p:cNvPr id="146" name="Inkt 146">
                <a:extLst>
                  <a:ext uri="{FF2B5EF4-FFF2-40B4-BE49-F238E27FC236}">
                    <a16:creationId xmlns:a16="http://schemas.microsoft.com/office/drawing/2014/main" id="{ACEC29B6-5824-0544-A53E-17B8230B0F1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01137" y="6040851"/>
                <a:ext cx="1176120" cy="431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0" name="Inkt 159">
                <a:extLst>
                  <a:ext uri="{FF2B5EF4-FFF2-40B4-BE49-F238E27FC236}">
                    <a16:creationId xmlns:a16="http://schemas.microsoft.com/office/drawing/2014/main" id="{89F9F567-137C-9E46-AEBA-97A0693BE6B0}"/>
                  </a:ext>
                </a:extLst>
              </p14:cNvPr>
              <p14:cNvContentPartPr/>
              <p14:nvPr/>
            </p14:nvContentPartPr>
            <p14:xfrm>
              <a:off x="7016617" y="5940757"/>
              <a:ext cx="18000" cy="6120"/>
            </p14:xfrm>
          </p:contentPart>
        </mc:Choice>
        <mc:Fallback xmlns="">
          <p:pic>
            <p:nvPicPr>
              <p:cNvPr id="160" name="Inkt 159">
                <a:extLst>
                  <a:ext uri="{FF2B5EF4-FFF2-40B4-BE49-F238E27FC236}">
                    <a16:creationId xmlns:a16="http://schemas.microsoft.com/office/drawing/2014/main" id="{89F9F567-137C-9E46-AEBA-97A0693BE6B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001497" y="5925637"/>
                <a:ext cx="486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61" name="Inkt 161">
                <a:extLst>
                  <a:ext uri="{FF2B5EF4-FFF2-40B4-BE49-F238E27FC236}">
                    <a16:creationId xmlns:a16="http://schemas.microsoft.com/office/drawing/2014/main" id="{8505B810-904F-EC42-991B-EE38A2C59DE2}"/>
                  </a:ext>
                </a:extLst>
              </p14:cNvPr>
              <p14:cNvContentPartPr/>
              <p14:nvPr/>
            </p14:nvContentPartPr>
            <p14:xfrm>
              <a:off x="2963377" y="6029677"/>
              <a:ext cx="4219920" cy="392040"/>
            </p14:xfrm>
          </p:contentPart>
        </mc:Choice>
        <mc:Fallback xmlns="">
          <p:pic>
            <p:nvPicPr>
              <p:cNvPr id="161" name="Inkt 161">
                <a:extLst>
                  <a:ext uri="{FF2B5EF4-FFF2-40B4-BE49-F238E27FC236}">
                    <a16:creationId xmlns:a16="http://schemas.microsoft.com/office/drawing/2014/main" id="{8505B810-904F-EC42-991B-EE38A2C59DE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48257" y="6014557"/>
                <a:ext cx="42505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63" name="Inkt 162">
                <a:extLst>
                  <a:ext uri="{FF2B5EF4-FFF2-40B4-BE49-F238E27FC236}">
                    <a16:creationId xmlns:a16="http://schemas.microsoft.com/office/drawing/2014/main" id="{9B0F5847-2A18-5A46-BD7D-EF8A1C30F12C}"/>
                  </a:ext>
                </a:extLst>
              </p14:cNvPr>
              <p14:cNvContentPartPr/>
              <p14:nvPr/>
            </p14:nvContentPartPr>
            <p14:xfrm>
              <a:off x="1135657" y="5964517"/>
              <a:ext cx="178560" cy="326880"/>
            </p14:xfrm>
          </p:contentPart>
        </mc:Choice>
        <mc:Fallback xmlns="">
          <p:pic>
            <p:nvPicPr>
              <p:cNvPr id="163" name="Inkt 162">
                <a:extLst>
                  <a:ext uri="{FF2B5EF4-FFF2-40B4-BE49-F238E27FC236}">
                    <a16:creationId xmlns:a16="http://schemas.microsoft.com/office/drawing/2014/main" id="{9B0F5847-2A18-5A46-BD7D-EF8A1C30F12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20177" y="5949397"/>
                <a:ext cx="208800" cy="357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7CD65C9F-66E3-4B08-87A1-8AA39B9BA546}"/>
              </a:ext>
            </a:extLst>
          </p:cNvPr>
          <p:cNvSpPr txBox="1"/>
          <p:nvPr/>
        </p:nvSpPr>
        <p:spPr>
          <a:xfrm>
            <a:off x="1616257" y="1270033"/>
            <a:ext cx="323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De entropie van zwarte gaten</a:t>
            </a:r>
          </a:p>
        </p:txBody>
      </p:sp>
    </p:spTree>
    <p:extLst>
      <p:ext uri="{BB962C8B-B14F-4D97-AF65-F5344CB8AC3E}">
        <p14:creationId xmlns:p14="http://schemas.microsoft.com/office/powerpoint/2010/main" val="8091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C78E9-6338-4284-891C-50159A4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53397"/>
            <a:ext cx="8000445" cy="1273233"/>
          </a:xfrm>
        </p:spPr>
        <p:txBody>
          <a:bodyPr>
            <a:normAutofit/>
          </a:bodyPr>
          <a:lstStyle/>
          <a:p>
            <a:r>
              <a:rPr lang="nl-NL" sz="3500" dirty="0"/>
              <a:t>De informatieparadox en entropie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8" name="Picture 4" descr="Afbeeldingsresultaat voor kaas clipart">
            <a:extLst>
              <a:ext uri="{FF2B5EF4-FFF2-40B4-BE49-F238E27FC236}">
                <a16:creationId xmlns:a16="http://schemas.microsoft.com/office/drawing/2014/main" id="{5B716BA9-444D-4332-B5CF-3C962C44A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0745">
            <a:off x="896656" y="2579131"/>
            <a:ext cx="1790708" cy="10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4EF0EA1-E488-4505-833C-147363721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8649" y="3253771"/>
            <a:ext cx="1378408" cy="137840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D604C28-EF07-450A-BD84-D5ABF92D2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56156">
            <a:off x="1371474" y="3473108"/>
            <a:ext cx="1752194" cy="876097"/>
          </a:xfrm>
          <a:prstGeom prst="rect">
            <a:avLst/>
          </a:prstGeom>
        </p:spPr>
      </p:pic>
      <p:sp>
        <p:nvSpPr>
          <p:cNvPr id="43" name="Ovaal 42">
            <a:extLst>
              <a:ext uri="{FF2B5EF4-FFF2-40B4-BE49-F238E27FC236}">
                <a16:creationId xmlns:a16="http://schemas.microsoft.com/office/drawing/2014/main" id="{1C025354-4408-4B06-847C-795E03F59F30}"/>
              </a:ext>
            </a:extLst>
          </p:cNvPr>
          <p:cNvSpPr/>
          <p:nvPr/>
        </p:nvSpPr>
        <p:spPr>
          <a:xfrm>
            <a:off x="4123012" y="3119443"/>
            <a:ext cx="1258458" cy="12549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9ECCFD4C-535B-4EC1-A7EE-73A51CCAA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7706367">
            <a:off x="6064751" y="3143894"/>
            <a:ext cx="1724974" cy="1721713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6C7B1C6-C3A5-49BB-A274-FDB35942FB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160582" y="4240369"/>
            <a:ext cx="1775039" cy="12357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8DFD7571-8093-A940-BF71-844871C4B505}"/>
                  </a:ext>
                </a:extLst>
              </p14:cNvPr>
              <p14:cNvContentPartPr/>
              <p14:nvPr/>
            </p14:nvContentPartPr>
            <p14:xfrm>
              <a:off x="2217880" y="2080668"/>
              <a:ext cx="220663" cy="510534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8DFD7571-8093-A940-BF71-844871C4B5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7282" y="2050065"/>
                <a:ext cx="282218" cy="571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0DC9CBAE-4502-A04E-A44A-41F4A4873F70}"/>
                  </a:ext>
                </a:extLst>
              </p14:cNvPr>
              <p14:cNvContentPartPr/>
              <p14:nvPr/>
            </p14:nvContentPartPr>
            <p14:xfrm>
              <a:off x="2774553" y="2557768"/>
              <a:ext cx="333335" cy="380476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0DC9CBAE-4502-A04E-A44A-41F4A4873F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43955" y="2527172"/>
                <a:ext cx="394890" cy="442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t 25">
                <a:extLst>
                  <a:ext uri="{FF2B5EF4-FFF2-40B4-BE49-F238E27FC236}">
                    <a16:creationId xmlns:a16="http://schemas.microsoft.com/office/drawing/2014/main" id="{3F5FEFE6-2292-A741-9229-D9B000A27005}"/>
                  </a:ext>
                </a:extLst>
              </p14:cNvPr>
              <p14:cNvContentPartPr/>
              <p14:nvPr/>
            </p14:nvContentPartPr>
            <p14:xfrm>
              <a:off x="1600693" y="2012797"/>
              <a:ext cx="138082" cy="484790"/>
            </p14:xfrm>
          </p:contentPart>
        </mc:Choice>
        <mc:Fallback xmlns="">
          <p:pic>
            <p:nvPicPr>
              <p:cNvPr id="24" name="Inkt 25">
                <a:extLst>
                  <a:ext uri="{FF2B5EF4-FFF2-40B4-BE49-F238E27FC236}">
                    <a16:creationId xmlns:a16="http://schemas.microsoft.com/office/drawing/2014/main" id="{3F5FEFE6-2292-A741-9229-D9B000A270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70128" y="1982205"/>
                <a:ext cx="199212" cy="545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9ADD2993-FC13-B242-9F0B-12D76BE12710}"/>
                  </a:ext>
                </a:extLst>
              </p14:cNvPr>
              <p14:cNvContentPartPr/>
              <p14:nvPr/>
            </p14:nvContentPartPr>
            <p14:xfrm>
              <a:off x="582969" y="2238809"/>
              <a:ext cx="252091" cy="302910"/>
            </p14:xfrm>
          </p:contentPart>
        </mc:Choice>
        <mc:Fallback xmlns="">
          <p:pic>
            <p:nvPicPr>
              <p:cNvPr id="35" name="Inkt 34">
                <a:extLst>
                  <a:ext uri="{FF2B5EF4-FFF2-40B4-BE49-F238E27FC236}">
                    <a16:creationId xmlns:a16="http://schemas.microsoft.com/office/drawing/2014/main" id="{9ADD2993-FC13-B242-9F0B-12D76BE1271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1998" y="2208194"/>
                <a:ext cx="313673" cy="36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Inkt 35">
                <a:extLst>
                  <a:ext uri="{FF2B5EF4-FFF2-40B4-BE49-F238E27FC236}">
                    <a16:creationId xmlns:a16="http://schemas.microsoft.com/office/drawing/2014/main" id="{7DB645CD-30A4-834F-8857-A78F4FC1F718}"/>
                  </a:ext>
                </a:extLst>
              </p14:cNvPr>
              <p14:cNvContentPartPr/>
              <p14:nvPr/>
            </p14:nvContentPartPr>
            <p14:xfrm>
              <a:off x="273038" y="3037208"/>
              <a:ext cx="347043" cy="88600"/>
            </p14:xfrm>
          </p:contentPart>
        </mc:Choice>
        <mc:Fallback xmlns="">
          <p:pic>
            <p:nvPicPr>
              <p:cNvPr id="36" name="Inkt 35">
                <a:extLst>
                  <a:ext uri="{FF2B5EF4-FFF2-40B4-BE49-F238E27FC236}">
                    <a16:creationId xmlns:a16="http://schemas.microsoft.com/office/drawing/2014/main" id="{7DB645CD-30A4-834F-8857-A78F4FC1F71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2438" y="3006594"/>
                <a:ext cx="408244" cy="149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Inkt 36">
                <a:extLst>
                  <a:ext uri="{FF2B5EF4-FFF2-40B4-BE49-F238E27FC236}">
                    <a16:creationId xmlns:a16="http://schemas.microsoft.com/office/drawing/2014/main" id="{1233523D-3166-2D4B-9E53-6DD2CE9A8D88}"/>
                  </a:ext>
                </a:extLst>
              </p14:cNvPr>
              <p14:cNvContentPartPr/>
              <p14:nvPr/>
            </p14:nvContentPartPr>
            <p14:xfrm>
              <a:off x="159697" y="3588531"/>
              <a:ext cx="305919" cy="71883"/>
            </p14:xfrm>
          </p:contentPart>
        </mc:Choice>
        <mc:Fallback xmlns="">
          <p:pic>
            <p:nvPicPr>
              <p:cNvPr id="37" name="Inkt 36">
                <a:extLst>
                  <a:ext uri="{FF2B5EF4-FFF2-40B4-BE49-F238E27FC236}">
                    <a16:creationId xmlns:a16="http://schemas.microsoft.com/office/drawing/2014/main" id="{1233523D-3166-2D4B-9E53-6DD2CE9A8D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9105" y="3557981"/>
                <a:ext cx="367103" cy="132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Inkt 41">
                <a:extLst>
                  <a:ext uri="{FF2B5EF4-FFF2-40B4-BE49-F238E27FC236}">
                    <a16:creationId xmlns:a16="http://schemas.microsoft.com/office/drawing/2014/main" id="{F6E2090C-1893-7E4E-AE49-EABB129279DA}"/>
                  </a:ext>
                </a:extLst>
              </p14:cNvPr>
              <p14:cNvContentPartPr/>
              <p14:nvPr/>
            </p14:nvContentPartPr>
            <p14:xfrm>
              <a:off x="217203" y="4277267"/>
              <a:ext cx="314612" cy="226347"/>
            </p14:xfrm>
          </p:contentPart>
        </mc:Choice>
        <mc:Fallback xmlns="">
          <p:pic>
            <p:nvPicPr>
              <p:cNvPr id="42" name="Inkt 41">
                <a:extLst>
                  <a:ext uri="{FF2B5EF4-FFF2-40B4-BE49-F238E27FC236}">
                    <a16:creationId xmlns:a16="http://schemas.microsoft.com/office/drawing/2014/main" id="{F6E2090C-1893-7E4E-AE49-EABB129279D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6606" y="4246680"/>
                <a:ext cx="375807" cy="287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Inkt 43">
                <a:extLst>
                  <a:ext uri="{FF2B5EF4-FFF2-40B4-BE49-F238E27FC236}">
                    <a16:creationId xmlns:a16="http://schemas.microsoft.com/office/drawing/2014/main" id="{64E34B0E-BB62-694F-A961-B84BEEE4C869}"/>
                  </a:ext>
                </a:extLst>
              </p14:cNvPr>
              <p14:cNvContentPartPr/>
              <p14:nvPr/>
            </p14:nvContentPartPr>
            <p14:xfrm>
              <a:off x="707677" y="4679810"/>
              <a:ext cx="248413" cy="308259"/>
            </p14:xfrm>
          </p:contentPart>
        </mc:Choice>
        <mc:Fallback xmlns="">
          <p:pic>
            <p:nvPicPr>
              <p:cNvPr id="44" name="Inkt 43">
                <a:extLst>
                  <a:ext uri="{FF2B5EF4-FFF2-40B4-BE49-F238E27FC236}">
                    <a16:creationId xmlns:a16="http://schemas.microsoft.com/office/drawing/2014/main" id="{64E34B0E-BB62-694F-A961-B84BEEE4C86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7075" y="4649236"/>
                <a:ext cx="309616" cy="369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Inkt 45">
                <a:extLst>
                  <a:ext uri="{FF2B5EF4-FFF2-40B4-BE49-F238E27FC236}">
                    <a16:creationId xmlns:a16="http://schemas.microsoft.com/office/drawing/2014/main" id="{6743073C-1EEE-9749-B5FE-6A2E31A657C5}"/>
                  </a:ext>
                </a:extLst>
              </p14:cNvPr>
              <p14:cNvContentPartPr/>
              <p14:nvPr/>
            </p14:nvContentPartPr>
            <p14:xfrm>
              <a:off x="1336232" y="4774093"/>
              <a:ext cx="132732" cy="380142"/>
            </p14:xfrm>
          </p:contentPart>
        </mc:Choice>
        <mc:Fallback xmlns="">
          <p:pic>
            <p:nvPicPr>
              <p:cNvPr id="46" name="Inkt 45">
                <a:extLst>
                  <a:ext uri="{FF2B5EF4-FFF2-40B4-BE49-F238E27FC236}">
                    <a16:creationId xmlns:a16="http://schemas.microsoft.com/office/drawing/2014/main" id="{6743073C-1EEE-9749-B5FE-6A2E31A657C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05213" y="4743494"/>
                <a:ext cx="194409" cy="441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" name="Inkt 46">
                <a:extLst>
                  <a:ext uri="{FF2B5EF4-FFF2-40B4-BE49-F238E27FC236}">
                    <a16:creationId xmlns:a16="http://schemas.microsoft.com/office/drawing/2014/main" id="{21D3BFEC-FEE6-CE4B-8E59-ABC12B7E3FF2}"/>
                  </a:ext>
                </a:extLst>
              </p14:cNvPr>
              <p14:cNvContentPartPr/>
              <p14:nvPr/>
            </p14:nvContentPartPr>
            <p14:xfrm>
              <a:off x="1815672" y="4608261"/>
              <a:ext cx="193247" cy="358744"/>
            </p14:xfrm>
          </p:contentPart>
        </mc:Choice>
        <mc:Fallback xmlns="">
          <p:pic>
            <p:nvPicPr>
              <p:cNvPr id="47" name="Inkt 46">
                <a:extLst>
                  <a:ext uri="{FF2B5EF4-FFF2-40B4-BE49-F238E27FC236}">
                    <a16:creationId xmlns:a16="http://schemas.microsoft.com/office/drawing/2014/main" id="{21D3BFEC-FEE6-CE4B-8E59-ABC12B7E3FF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85084" y="4577285"/>
                <a:ext cx="254424" cy="42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8" name="Inkt 47">
                <a:extLst>
                  <a:ext uri="{FF2B5EF4-FFF2-40B4-BE49-F238E27FC236}">
                    <a16:creationId xmlns:a16="http://schemas.microsoft.com/office/drawing/2014/main" id="{04764165-646F-DD48-A1B1-265405A1EEE3}"/>
                  </a:ext>
                </a:extLst>
              </p14:cNvPr>
              <p14:cNvContentPartPr/>
              <p14:nvPr/>
            </p14:nvContentPartPr>
            <p14:xfrm>
              <a:off x="2361311" y="4409665"/>
              <a:ext cx="116015" cy="413576"/>
            </p14:xfrm>
          </p:contentPart>
        </mc:Choice>
        <mc:Fallback xmlns="">
          <p:pic>
            <p:nvPicPr>
              <p:cNvPr id="48" name="Inkt 47">
                <a:extLst>
                  <a:ext uri="{FF2B5EF4-FFF2-40B4-BE49-F238E27FC236}">
                    <a16:creationId xmlns:a16="http://schemas.microsoft.com/office/drawing/2014/main" id="{04764165-646F-DD48-A1B1-265405A1EEE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30781" y="4379070"/>
                <a:ext cx="177076" cy="475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9" name="Inkt 48">
                <a:extLst>
                  <a:ext uri="{FF2B5EF4-FFF2-40B4-BE49-F238E27FC236}">
                    <a16:creationId xmlns:a16="http://schemas.microsoft.com/office/drawing/2014/main" id="{2A514BE0-F413-BE46-9AD5-70A939B983BA}"/>
                  </a:ext>
                </a:extLst>
              </p14:cNvPr>
              <p14:cNvContentPartPr/>
              <p14:nvPr/>
            </p14:nvContentPartPr>
            <p14:xfrm>
              <a:off x="2818685" y="4398632"/>
              <a:ext cx="165832" cy="369443"/>
            </p14:xfrm>
          </p:contentPart>
        </mc:Choice>
        <mc:Fallback xmlns="">
          <p:pic>
            <p:nvPicPr>
              <p:cNvPr id="49" name="Inkt 48">
                <a:extLst>
                  <a:ext uri="{FF2B5EF4-FFF2-40B4-BE49-F238E27FC236}">
                    <a16:creationId xmlns:a16="http://schemas.microsoft.com/office/drawing/2014/main" id="{2A514BE0-F413-BE46-9AD5-70A939B983B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88042" y="4368055"/>
                <a:ext cx="227478" cy="430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24" name="Inkt 1023">
                <a:extLst>
                  <a:ext uri="{FF2B5EF4-FFF2-40B4-BE49-F238E27FC236}">
                    <a16:creationId xmlns:a16="http://schemas.microsoft.com/office/drawing/2014/main" id="{A78FE564-8B7F-2D4F-8F78-6CC5E3895494}"/>
                  </a:ext>
                </a:extLst>
              </p14:cNvPr>
              <p14:cNvContentPartPr/>
              <p14:nvPr/>
            </p14:nvContentPartPr>
            <p14:xfrm>
              <a:off x="2868337" y="3187117"/>
              <a:ext cx="474480" cy="89280"/>
            </p14:xfrm>
          </p:contentPart>
        </mc:Choice>
        <mc:Fallback xmlns="">
          <p:pic>
            <p:nvPicPr>
              <p:cNvPr id="1024" name="Inkt 1023">
                <a:extLst>
                  <a:ext uri="{FF2B5EF4-FFF2-40B4-BE49-F238E27FC236}">
                    <a16:creationId xmlns:a16="http://schemas.microsoft.com/office/drawing/2014/main" id="{A78FE564-8B7F-2D4F-8F78-6CC5E389549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37737" y="3156517"/>
                <a:ext cx="535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5" name="Inkt 1024">
                <a:extLst>
                  <a:ext uri="{FF2B5EF4-FFF2-40B4-BE49-F238E27FC236}">
                    <a16:creationId xmlns:a16="http://schemas.microsoft.com/office/drawing/2014/main" id="{B6CEDF42-4ABE-D045-B709-91EF298FC89B}"/>
                  </a:ext>
                </a:extLst>
              </p14:cNvPr>
              <p14:cNvContentPartPr/>
              <p14:nvPr/>
            </p14:nvContentPartPr>
            <p14:xfrm>
              <a:off x="2749897" y="3804517"/>
              <a:ext cx="409680" cy="89280"/>
            </p14:xfrm>
          </p:contentPart>
        </mc:Choice>
        <mc:Fallback xmlns="">
          <p:pic>
            <p:nvPicPr>
              <p:cNvPr id="1025" name="Inkt 1024">
                <a:extLst>
                  <a:ext uri="{FF2B5EF4-FFF2-40B4-BE49-F238E27FC236}">
                    <a16:creationId xmlns:a16="http://schemas.microsoft.com/office/drawing/2014/main" id="{B6CEDF42-4ABE-D045-B709-91EF298FC89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718937" y="3773557"/>
                <a:ext cx="4712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31" name="Inkt 1031">
                <a:extLst>
                  <a:ext uri="{FF2B5EF4-FFF2-40B4-BE49-F238E27FC236}">
                    <a16:creationId xmlns:a16="http://schemas.microsoft.com/office/drawing/2014/main" id="{CBD750D7-F13C-C148-A97B-B295FEC37958}"/>
                  </a:ext>
                </a:extLst>
              </p14:cNvPr>
              <p14:cNvContentPartPr/>
              <p14:nvPr/>
            </p14:nvContentPartPr>
            <p14:xfrm>
              <a:off x="3366937" y="3643957"/>
              <a:ext cx="398160" cy="217440"/>
            </p14:xfrm>
          </p:contentPart>
        </mc:Choice>
        <mc:Fallback xmlns="">
          <p:pic>
            <p:nvPicPr>
              <p:cNvPr id="1031" name="Inkt 1031">
                <a:extLst>
                  <a:ext uri="{FF2B5EF4-FFF2-40B4-BE49-F238E27FC236}">
                    <a16:creationId xmlns:a16="http://schemas.microsoft.com/office/drawing/2014/main" id="{CBD750D7-F13C-C148-A97B-B295FEC3795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36309" y="3613357"/>
                <a:ext cx="459776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37" name="Inkt 1037">
                <a:extLst>
                  <a:ext uri="{FF2B5EF4-FFF2-40B4-BE49-F238E27FC236}">
                    <a16:creationId xmlns:a16="http://schemas.microsoft.com/office/drawing/2014/main" id="{876F1A0B-017D-3949-9147-122E3DDF0F42}"/>
                  </a:ext>
                </a:extLst>
              </p14:cNvPr>
              <p14:cNvContentPartPr/>
              <p14:nvPr/>
            </p14:nvContentPartPr>
            <p14:xfrm>
              <a:off x="4738537" y="2676637"/>
              <a:ext cx="118440" cy="338760"/>
            </p14:xfrm>
          </p:contentPart>
        </mc:Choice>
        <mc:Fallback xmlns="">
          <p:pic>
            <p:nvPicPr>
              <p:cNvPr id="1037" name="Inkt 1037">
                <a:extLst>
                  <a:ext uri="{FF2B5EF4-FFF2-40B4-BE49-F238E27FC236}">
                    <a16:creationId xmlns:a16="http://schemas.microsoft.com/office/drawing/2014/main" id="{876F1A0B-017D-3949-9147-122E3DDF0F4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23417" y="2661517"/>
                <a:ext cx="14904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1" name="Inkt 1041">
                <a:extLst>
                  <a:ext uri="{FF2B5EF4-FFF2-40B4-BE49-F238E27FC236}">
                    <a16:creationId xmlns:a16="http://schemas.microsoft.com/office/drawing/2014/main" id="{F85F5078-3261-5B40-89A6-8B82B2C22D54}"/>
                  </a:ext>
                </a:extLst>
              </p14:cNvPr>
              <p14:cNvContentPartPr/>
              <p14:nvPr/>
            </p14:nvContentPartPr>
            <p14:xfrm>
              <a:off x="5123737" y="2813437"/>
              <a:ext cx="469080" cy="510480"/>
            </p14:xfrm>
          </p:contentPart>
        </mc:Choice>
        <mc:Fallback xmlns="">
          <p:pic>
            <p:nvPicPr>
              <p:cNvPr id="1041" name="Inkt 1041">
                <a:extLst>
                  <a:ext uri="{FF2B5EF4-FFF2-40B4-BE49-F238E27FC236}">
                    <a16:creationId xmlns:a16="http://schemas.microsoft.com/office/drawing/2014/main" id="{F85F5078-3261-5B40-89A6-8B82B2C22D5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108257" y="2797968"/>
                <a:ext cx="499680" cy="540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6" name="Inkt 1045">
                <a:extLst>
                  <a:ext uri="{FF2B5EF4-FFF2-40B4-BE49-F238E27FC236}">
                    <a16:creationId xmlns:a16="http://schemas.microsoft.com/office/drawing/2014/main" id="{774A042F-2BB4-3F4F-B59F-137C24D472D2}"/>
                  </a:ext>
                </a:extLst>
              </p14:cNvPr>
              <p14:cNvContentPartPr/>
              <p14:nvPr/>
            </p14:nvContentPartPr>
            <p14:xfrm>
              <a:off x="4310497" y="2807317"/>
              <a:ext cx="154800" cy="308880"/>
            </p14:xfrm>
          </p:contentPart>
        </mc:Choice>
        <mc:Fallback xmlns="">
          <p:pic>
            <p:nvPicPr>
              <p:cNvPr id="1046" name="Inkt 1045">
                <a:extLst>
                  <a:ext uri="{FF2B5EF4-FFF2-40B4-BE49-F238E27FC236}">
                    <a16:creationId xmlns:a16="http://schemas.microsoft.com/office/drawing/2014/main" id="{774A042F-2BB4-3F4F-B59F-137C24D472D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94981" y="2791837"/>
                <a:ext cx="185471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7" name="Inkt 1046">
                <a:extLst>
                  <a:ext uri="{FF2B5EF4-FFF2-40B4-BE49-F238E27FC236}">
                    <a16:creationId xmlns:a16="http://schemas.microsoft.com/office/drawing/2014/main" id="{A2115D56-4901-964E-BA55-6AF2C10F6666}"/>
                  </a:ext>
                </a:extLst>
              </p14:cNvPr>
              <p14:cNvContentPartPr/>
              <p14:nvPr/>
            </p14:nvContentPartPr>
            <p14:xfrm>
              <a:off x="4013857" y="3021157"/>
              <a:ext cx="201960" cy="261360"/>
            </p14:xfrm>
          </p:contentPart>
        </mc:Choice>
        <mc:Fallback xmlns="">
          <p:pic>
            <p:nvPicPr>
              <p:cNvPr id="1047" name="Inkt 1046">
                <a:extLst>
                  <a:ext uri="{FF2B5EF4-FFF2-40B4-BE49-F238E27FC236}">
                    <a16:creationId xmlns:a16="http://schemas.microsoft.com/office/drawing/2014/main" id="{A2115D56-4901-964E-BA55-6AF2C10F666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98405" y="3005677"/>
                <a:ext cx="232506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51" name="Inkt 1050">
                <a:extLst>
                  <a:ext uri="{FF2B5EF4-FFF2-40B4-BE49-F238E27FC236}">
                    <a16:creationId xmlns:a16="http://schemas.microsoft.com/office/drawing/2014/main" id="{17E3C6BE-EAD9-9F41-BF67-70FC66C6B051}"/>
                  </a:ext>
                </a:extLst>
              </p14:cNvPr>
              <p14:cNvContentPartPr/>
              <p14:nvPr/>
            </p14:nvContentPartPr>
            <p14:xfrm>
              <a:off x="3811897" y="3400957"/>
              <a:ext cx="243720" cy="71640"/>
            </p14:xfrm>
          </p:contentPart>
        </mc:Choice>
        <mc:Fallback xmlns="">
          <p:pic>
            <p:nvPicPr>
              <p:cNvPr id="1051" name="Inkt 1050">
                <a:extLst>
                  <a:ext uri="{FF2B5EF4-FFF2-40B4-BE49-F238E27FC236}">
                    <a16:creationId xmlns:a16="http://schemas.microsoft.com/office/drawing/2014/main" id="{17E3C6BE-EAD9-9F41-BF67-70FC66C6B05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96777" y="3385477"/>
                <a:ext cx="274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52" name="Inkt 1051">
                <a:extLst>
                  <a:ext uri="{FF2B5EF4-FFF2-40B4-BE49-F238E27FC236}">
                    <a16:creationId xmlns:a16="http://schemas.microsoft.com/office/drawing/2014/main" id="{AB02AF0E-E918-B743-A96D-38E4520FA5C4}"/>
                  </a:ext>
                </a:extLst>
              </p14:cNvPr>
              <p14:cNvContentPartPr/>
              <p14:nvPr/>
            </p14:nvContentPartPr>
            <p14:xfrm>
              <a:off x="3847537" y="3762757"/>
              <a:ext cx="178560" cy="172440"/>
            </p14:xfrm>
          </p:contentPart>
        </mc:Choice>
        <mc:Fallback xmlns="">
          <p:pic>
            <p:nvPicPr>
              <p:cNvPr id="1052" name="Inkt 1051">
                <a:extLst>
                  <a:ext uri="{FF2B5EF4-FFF2-40B4-BE49-F238E27FC236}">
                    <a16:creationId xmlns:a16="http://schemas.microsoft.com/office/drawing/2014/main" id="{AB02AF0E-E918-B743-A96D-38E4520FA5C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32417" y="3747637"/>
                <a:ext cx="208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60" name="Inkt 1060">
                <a:extLst>
                  <a:ext uri="{FF2B5EF4-FFF2-40B4-BE49-F238E27FC236}">
                    <a16:creationId xmlns:a16="http://schemas.microsoft.com/office/drawing/2014/main" id="{7D4430D9-CA29-304B-ABC4-F047BEA622FC}"/>
                  </a:ext>
                </a:extLst>
              </p14:cNvPr>
              <p14:cNvContentPartPr/>
              <p14:nvPr/>
            </p14:nvContentPartPr>
            <p14:xfrm>
              <a:off x="3930697" y="4160557"/>
              <a:ext cx="1543320" cy="599400"/>
            </p14:xfrm>
          </p:contentPart>
        </mc:Choice>
        <mc:Fallback xmlns="">
          <p:pic>
            <p:nvPicPr>
              <p:cNvPr id="1060" name="Inkt 1060">
                <a:extLst>
                  <a:ext uri="{FF2B5EF4-FFF2-40B4-BE49-F238E27FC236}">
                    <a16:creationId xmlns:a16="http://schemas.microsoft.com/office/drawing/2014/main" id="{7D4430D9-CA29-304B-ABC4-F047BEA622F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915577" y="4145086"/>
                <a:ext cx="1573920" cy="629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66" name="Inkt 1066">
                <a:extLst>
                  <a:ext uri="{FF2B5EF4-FFF2-40B4-BE49-F238E27FC236}">
                    <a16:creationId xmlns:a16="http://schemas.microsoft.com/office/drawing/2014/main" id="{147ACBAF-54E8-684E-B3DF-345A9E91D053}"/>
                  </a:ext>
                </a:extLst>
              </p14:cNvPr>
              <p14:cNvContentPartPr/>
              <p14:nvPr/>
            </p14:nvContentPartPr>
            <p14:xfrm>
              <a:off x="5989897" y="3471877"/>
              <a:ext cx="249480" cy="89280"/>
            </p14:xfrm>
          </p:contentPart>
        </mc:Choice>
        <mc:Fallback xmlns="">
          <p:pic>
            <p:nvPicPr>
              <p:cNvPr id="1066" name="Inkt 1066">
                <a:extLst>
                  <a:ext uri="{FF2B5EF4-FFF2-40B4-BE49-F238E27FC236}">
                    <a16:creationId xmlns:a16="http://schemas.microsoft.com/office/drawing/2014/main" id="{147ACBAF-54E8-684E-B3DF-345A9E91D05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974777" y="3456757"/>
                <a:ext cx="2800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79" name="Inkt 1079">
                <a:extLst>
                  <a:ext uri="{FF2B5EF4-FFF2-40B4-BE49-F238E27FC236}">
                    <a16:creationId xmlns:a16="http://schemas.microsoft.com/office/drawing/2014/main" id="{8C87A5B0-4E1D-804B-B729-AD500095B99C}"/>
                  </a:ext>
                </a:extLst>
              </p14:cNvPr>
              <p14:cNvContentPartPr/>
              <p14:nvPr/>
            </p14:nvContentPartPr>
            <p14:xfrm>
              <a:off x="7610257" y="4492837"/>
              <a:ext cx="231840" cy="178560"/>
            </p14:xfrm>
          </p:contentPart>
        </mc:Choice>
        <mc:Fallback xmlns="">
          <p:pic>
            <p:nvPicPr>
              <p:cNvPr id="1079" name="Inkt 1079">
                <a:extLst>
                  <a:ext uri="{FF2B5EF4-FFF2-40B4-BE49-F238E27FC236}">
                    <a16:creationId xmlns:a16="http://schemas.microsoft.com/office/drawing/2014/main" id="{8C87A5B0-4E1D-804B-B729-AD500095B99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595137" y="4477357"/>
                <a:ext cx="2624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85" name="Inkt 1085">
                <a:extLst>
                  <a:ext uri="{FF2B5EF4-FFF2-40B4-BE49-F238E27FC236}">
                    <a16:creationId xmlns:a16="http://schemas.microsoft.com/office/drawing/2014/main" id="{068D377E-71D0-C44F-B104-FBC3092C264A}"/>
                  </a:ext>
                </a:extLst>
              </p14:cNvPr>
              <p14:cNvContentPartPr/>
              <p14:nvPr/>
            </p14:nvContentPartPr>
            <p14:xfrm>
              <a:off x="7841737" y="4451077"/>
              <a:ext cx="582120" cy="213840"/>
            </p14:xfrm>
          </p:contentPart>
        </mc:Choice>
        <mc:Fallback xmlns="">
          <p:pic>
            <p:nvPicPr>
              <p:cNvPr id="1085" name="Inkt 1085">
                <a:extLst>
                  <a:ext uri="{FF2B5EF4-FFF2-40B4-BE49-F238E27FC236}">
                    <a16:creationId xmlns:a16="http://schemas.microsoft.com/office/drawing/2014/main" id="{068D377E-71D0-C44F-B104-FBC3092C264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826257" y="4435957"/>
                <a:ext cx="6123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90" name="Inkt 1090">
                <a:extLst>
                  <a:ext uri="{FF2B5EF4-FFF2-40B4-BE49-F238E27FC236}">
                    <a16:creationId xmlns:a16="http://schemas.microsoft.com/office/drawing/2014/main" id="{282F0937-12C4-D648-9BB3-258F5ED06D0F}"/>
                  </a:ext>
                </a:extLst>
              </p14:cNvPr>
              <p14:cNvContentPartPr/>
              <p14:nvPr/>
            </p14:nvContentPartPr>
            <p14:xfrm>
              <a:off x="7764337" y="4427317"/>
              <a:ext cx="664920" cy="178560"/>
            </p14:xfrm>
          </p:contentPart>
        </mc:Choice>
        <mc:Fallback xmlns="">
          <p:pic>
            <p:nvPicPr>
              <p:cNvPr id="1090" name="Inkt 1090">
                <a:extLst>
                  <a:ext uri="{FF2B5EF4-FFF2-40B4-BE49-F238E27FC236}">
                    <a16:creationId xmlns:a16="http://schemas.microsoft.com/office/drawing/2014/main" id="{282F0937-12C4-D648-9BB3-258F5ED06D0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49217" y="4412197"/>
                <a:ext cx="695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92" name="Inkt 1091">
                <a:extLst>
                  <a:ext uri="{FF2B5EF4-FFF2-40B4-BE49-F238E27FC236}">
                    <a16:creationId xmlns:a16="http://schemas.microsoft.com/office/drawing/2014/main" id="{25846BAD-DA86-6D4C-BA65-F4BEEAA31B18}"/>
                  </a:ext>
                </a:extLst>
              </p14:cNvPr>
              <p14:cNvContentPartPr/>
              <p14:nvPr/>
            </p14:nvContentPartPr>
            <p14:xfrm>
              <a:off x="8458777" y="4451077"/>
              <a:ext cx="107280" cy="154800"/>
            </p14:xfrm>
          </p:contentPart>
        </mc:Choice>
        <mc:Fallback xmlns="">
          <p:pic>
            <p:nvPicPr>
              <p:cNvPr id="1092" name="Inkt 1091">
                <a:extLst>
                  <a:ext uri="{FF2B5EF4-FFF2-40B4-BE49-F238E27FC236}">
                    <a16:creationId xmlns:a16="http://schemas.microsoft.com/office/drawing/2014/main" id="{25846BAD-DA86-6D4C-BA65-F4BEEAA31B1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443657" y="4435957"/>
                <a:ext cx="1375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96" name="Inkt 1096">
                <a:extLst>
                  <a:ext uri="{FF2B5EF4-FFF2-40B4-BE49-F238E27FC236}">
                    <a16:creationId xmlns:a16="http://schemas.microsoft.com/office/drawing/2014/main" id="{19083CC4-FE73-0D47-9F4F-C8FCE08F4AFA}"/>
                  </a:ext>
                </a:extLst>
              </p14:cNvPr>
              <p14:cNvContentPartPr/>
              <p14:nvPr/>
            </p14:nvContentPartPr>
            <p14:xfrm>
              <a:off x="5367097" y="3222757"/>
              <a:ext cx="1246680" cy="1240560"/>
            </p14:xfrm>
          </p:contentPart>
        </mc:Choice>
        <mc:Fallback xmlns="">
          <p:pic>
            <p:nvPicPr>
              <p:cNvPr id="1096" name="Inkt 1096">
                <a:extLst>
                  <a:ext uri="{FF2B5EF4-FFF2-40B4-BE49-F238E27FC236}">
                    <a16:creationId xmlns:a16="http://schemas.microsoft.com/office/drawing/2014/main" id="{19083CC4-FE73-0D47-9F4F-C8FCE08F4A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51617" y="3207637"/>
                <a:ext cx="1277280" cy="12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03" name="Inkt 1103">
                <a:extLst>
                  <a:ext uri="{FF2B5EF4-FFF2-40B4-BE49-F238E27FC236}">
                    <a16:creationId xmlns:a16="http://schemas.microsoft.com/office/drawing/2014/main" id="{97B82D38-44A2-0240-B2B2-00385E666322}"/>
                  </a:ext>
                </a:extLst>
              </p14:cNvPr>
              <p14:cNvContentPartPr/>
              <p14:nvPr/>
            </p14:nvContentPartPr>
            <p14:xfrm>
              <a:off x="4488361" y="5041962"/>
              <a:ext cx="527760" cy="552240"/>
            </p14:xfrm>
          </p:contentPart>
        </mc:Choice>
        <mc:Fallback xmlns="">
          <p:pic>
            <p:nvPicPr>
              <p:cNvPr id="1103" name="Inkt 1103">
                <a:extLst>
                  <a:ext uri="{FF2B5EF4-FFF2-40B4-BE49-F238E27FC236}">
                    <a16:creationId xmlns:a16="http://schemas.microsoft.com/office/drawing/2014/main" id="{97B82D38-44A2-0240-B2B2-00385E66632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2881" y="5026482"/>
                <a:ext cx="55836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10" name="Inkt 1110">
                <a:extLst>
                  <a:ext uri="{FF2B5EF4-FFF2-40B4-BE49-F238E27FC236}">
                    <a16:creationId xmlns:a16="http://schemas.microsoft.com/office/drawing/2014/main" id="{C1D0941B-E0C2-0845-9F7A-EA3C8A9D8260}"/>
                  </a:ext>
                </a:extLst>
              </p14:cNvPr>
              <p14:cNvContentPartPr/>
              <p14:nvPr/>
            </p14:nvContentPartPr>
            <p14:xfrm>
              <a:off x="7544737" y="5979220"/>
              <a:ext cx="777960" cy="261360"/>
            </p14:xfrm>
          </p:contentPart>
        </mc:Choice>
        <mc:Fallback xmlns="">
          <p:pic>
            <p:nvPicPr>
              <p:cNvPr id="1110" name="Inkt 1110">
                <a:extLst>
                  <a:ext uri="{FF2B5EF4-FFF2-40B4-BE49-F238E27FC236}">
                    <a16:creationId xmlns:a16="http://schemas.microsoft.com/office/drawing/2014/main" id="{C1D0941B-E0C2-0845-9F7A-EA3C8A9D826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529257" y="5963740"/>
                <a:ext cx="8082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13" name="Inkt 1112">
                <a:extLst>
                  <a:ext uri="{FF2B5EF4-FFF2-40B4-BE49-F238E27FC236}">
                    <a16:creationId xmlns:a16="http://schemas.microsoft.com/office/drawing/2014/main" id="{7B124837-10A9-0241-9DD8-C3B179F06035}"/>
                  </a:ext>
                </a:extLst>
              </p14:cNvPr>
              <p14:cNvContentPartPr/>
              <p14:nvPr/>
            </p14:nvContentPartPr>
            <p14:xfrm>
              <a:off x="7277977" y="5715239"/>
              <a:ext cx="266760" cy="356400"/>
            </p14:xfrm>
          </p:contentPart>
        </mc:Choice>
        <mc:Fallback xmlns="">
          <p:pic>
            <p:nvPicPr>
              <p:cNvPr id="1113" name="Inkt 1112">
                <a:extLst>
                  <a:ext uri="{FF2B5EF4-FFF2-40B4-BE49-F238E27FC236}">
                    <a16:creationId xmlns:a16="http://schemas.microsoft.com/office/drawing/2014/main" id="{7B124837-10A9-0241-9DD8-C3B179F0603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262497" y="5700119"/>
                <a:ext cx="29736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14" name="Inkt 1113">
                <a:extLst>
                  <a:ext uri="{FF2B5EF4-FFF2-40B4-BE49-F238E27FC236}">
                    <a16:creationId xmlns:a16="http://schemas.microsoft.com/office/drawing/2014/main" id="{F5E72DBD-03AF-D046-9161-2DD986698B1F}"/>
                  </a:ext>
                </a:extLst>
              </p14:cNvPr>
              <p14:cNvContentPartPr/>
              <p14:nvPr/>
            </p14:nvContentPartPr>
            <p14:xfrm>
              <a:off x="6981697" y="5590679"/>
              <a:ext cx="1661400" cy="920520"/>
            </p14:xfrm>
          </p:contentPart>
        </mc:Choice>
        <mc:Fallback xmlns="">
          <p:pic>
            <p:nvPicPr>
              <p:cNvPr id="1114" name="Inkt 1113">
                <a:extLst>
                  <a:ext uri="{FF2B5EF4-FFF2-40B4-BE49-F238E27FC236}">
                    <a16:creationId xmlns:a16="http://schemas.microsoft.com/office/drawing/2014/main" id="{F5E72DBD-03AF-D046-9161-2DD986698B1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946057" y="5518679"/>
                <a:ext cx="1733040" cy="10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39" name="Inkt 1139">
                <a:extLst>
                  <a:ext uri="{FF2B5EF4-FFF2-40B4-BE49-F238E27FC236}">
                    <a16:creationId xmlns:a16="http://schemas.microsoft.com/office/drawing/2014/main" id="{99C87D33-F763-CD4A-9385-28F50162A01F}"/>
                  </a:ext>
                </a:extLst>
              </p14:cNvPr>
              <p14:cNvContentPartPr/>
              <p14:nvPr/>
            </p14:nvContentPartPr>
            <p14:xfrm>
              <a:off x="5396617" y="6041557"/>
              <a:ext cx="1513440" cy="629640"/>
            </p14:xfrm>
          </p:contentPart>
        </mc:Choice>
        <mc:Fallback xmlns="">
          <p:pic>
            <p:nvPicPr>
              <p:cNvPr id="1139" name="Inkt 1139">
                <a:extLst>
                  <a:ext uri="{FF2B5EF4-FFF2-40B4-BE49-F238E27FC236}">
                    <a16:creationId xmlns:a16="http://schemas.microsoft.com/office/drawing/2014/main" id="{99C87D33-F763-CD4A-9385-28F50162A01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66024" y="6010939"/>
                <a:ext cx="1574625" cy="69123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6831419C-9B9E-4F73-A440-C7C8BAB9641D}"/>
              </a:ext>
            </a:extLst>
          </p:cNvPr>
          <p:cNvSpPr txBox="1"/>
          <p:nvPr/>
        </p:nvSpPr>
        <p:spPr>
          <a:xfrm>
            <a:off x="1606608" y="1270204"/>
            <a:ext cx="347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De entropie van </a:t>
            </a:r>
            <a:r>
              <a:rPr lang="nl-NL" i="1" dirty="0" err="1"/>
              <a:t>Hawkingstraling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1373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C78E9-6338-4284-891C-50159A4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53397"/>
            <a:ext cx="8000445" cy="1273233"/>
          </a:xfrm>
        </p:spPr>
        <p:txBody>
          <a:bodyPr>
            <a:normAutofit/>
          </a:bodyPr>
          <a:lstStyle/>
          <a:p>
            <a:r>
              <a:rPr lang="nl-NL" sz="3500" dirty="0"/>
              <a:t>De informatieparadox en entropie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831419C-9B9E-4F73-A440-C7C8BAB9641D}"/>
              </a:ext>
            </a:extLst>
          </p:cNvPr>
          <p:cNvSpPr txBox="1"/>
          <p:nvPr/>
        </p:nvSpPr>
        <p:spPr>
          <a:xfrm>
            <a:off x="1606608" y="1270204"/>
            <a:ext cx="347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De Page-kromme</a:t>
            </a: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A99388C7-B5D1-4121-9062-81FD0137A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7706367">
            <a:off x="373376" y="1738021"/>
            <a:ext cx="1377659" cy="1375055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D0159322-49EC-4277-ABC4-1BC66F181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9489" y="2560682"/>
            <a:ext cx="1417645" cy="9869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t 1079">
                <a:extLst>
                  <a:ext uri="{FF2B5EF4-FFF2-40B4-BE49-F238E27FC236}">
                    <a16:creationId xmlns:a16="http://schemas.microsoft.com/office/drawing/2014/main" id="{D42FFFB8-A0E9-462C-9327-2ACB2E03A660}"/>
                  </a:ext>
                </a:extLst>
              </p14:cNvPr>
              <p14:cNvContentPartPr/>
              <p14:nvPr/>
            </p14:nvContentPartPr>
            <p14:xfrm>
              <a:off x="1375128" y="2817871"/>
              <a:ext cx="185160" cy="104147"/>
            </p14:xfrm>
          </p:contentPart>
        </mc:Choice>
        <mc:Fallback xmlns="">
          <p:pic>
            <p:nvPicPr>
              <p:cNvPr id="52" name="Inkt 1079">
                <a:extLst>
                  <a:ext uri="{FF2B5EF4-FFF2-40B4-BE49-F238E27FC236}">
                    <a16:creationId xmlns:a16="http://schemas.microsoft.com/office/drawing/2014/main" id="{D42FFFB8-A0E9-462C-9327-2ACB2E03A6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9668" y="2802429"/>
                <a:ext cx="215361" cy="134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3" name="Inkt 1085">
                <a:extLst>
                  <a:ext uri="{FF2B5EF4-FFF2-40B4-BE49-F238E27FC236}">
                    <a16:creationId xmlns:a16="http://schemas.microsoft.com/office/drawing/2014/main" id="{B1145A36-1A11-4A9B-9ABE-E31C67189956}"/>
                  </a:ext>
                </a:extLst>
              </p14:cNvPr>
              <p14:cNvContentPartPr/>
              <p14:nvPr/>
            </p14:nvContentPartPr>
            <p14:xfrm>
              <a:off x="1606608" y="2782715"/>
              <a:ext cx="464913" cy="124724"/>
            </p14:xfrm>
          </p:contentPart>
        </mc:Choice>
        <mc:Fallback xmlns="">
          <p:pic>
            <p:nvPicPr>
              <p:cNvPr id="53" name="Inkt 1085">
                <a:extLst>
                  <a:ext uri="{FF2B5EF4-FFF2-40B4-BE49-F238E27FC236}">
                    <a16:creationId xmlns:a16="http://schemas.microsoft.com/office/drawing/2014/main" id="{B1145A36-1A11-4A9B-9ABE-E31C671899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1135" y="2767259"/>
                <a:ext cx="495140" cy="155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t 1090">
                <a:extLst>
                  <a:ext uri="{FF2B5EF4-FFF2-40B4-BE49-F238E27FC236}">
                    <a16:creationId xmlns:a16="http://schemas.microsoft.com/office/drawing/2014/main" id="{722566CC-4543-42BB-9BCA-DCD67C1D01B5}"/>
                  </a:ext>
                </a:extLst>
              </p14:cNvPr>
              <p14:cNvContentPartPr/>
              <p14:nvPr/>
            </p14:nvContentPartPr>
            <p14:xfrm>
              <a:off x="1529208" y="2752351"/>
              <a:ext cx="531042" cy="104147"/>
            </p14:xfrm>
          </p:contentPart>
        </mc:Choice>
        <mc:Fallback xmlns="">
          <p:pic>
            <p:nvPicPr>
              <p:cNvPr id="54" name="Inkt 1090">
                <a:extLst>
                  <a:ext uri="{FF2B5EF4-FFF2-40B4-BE49-F238E27FC236}">
                    <a16:creationId xmlns:a16="http://schemas.microsoft.com/office/drawing/2014/main" id="{722566CC-4543-42BB-9BCA-DCD67C1D01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13727" y="2736909"/>
                <a:ext cx="561644" cy="134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t 54">
                <a:extLst>
                  <a:ext uri="{FF2B5EF4-FFF2-40B4-BE49-F238E27FC236}">
                    <a16:creationId xmlns:a16="http://schemas.microsoft.com/office/drawing/2014/main" id="{ACE18CB3-ABA1-4A53-B99A-D65D212D5E52}"/>
                  </a:ext>
                </a:extLst>
              </p14:cNvPr>
              <p14:cNvContentPartPr/>
              <p14:nvPr/>
            </p14:nvContentPartPr>
            <p14:xfrm>
              <a:off x="2223648" y="2771663"/>
              <a:ext cx="85680" cy="90289"/>
            </p14:xfrm>
          </p:contentPart>
        </mc:Choice>
        <mc:Fallback xmlns="">
          <p:pic>
            <p:nvPicPr>
              <p:cNvPr id="55" name="Inkt 54">
                <a:extLst>
                  <a:ext uri="{FF2B5EF4-FFF2-40B4-BE49-F238E27FC236}">
                    <a16:creationId xmlns:a16="http://schemas.microsoft.com/office/drawing/2014/main" id="{ACE18CB3-ABA1-4A53-B99A-D65D212D5E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08103" y="2756195"/>
                <a:ext cx="116409" cy="120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kt 1096">
                <a:extLst>
                  <a:ext uri="{FF2B5EF4-FFF2-40B4-BE49-F238E27FC236}">
                    <a16:creationId xmlns:a16="http://schemas.microsoft.com/office/drawing/2014/main" id="{72A6EE69-DCA2-48A5-A635-74474B6C0124}"/>
                  </a:ext>
                </a:extLst>
              </p14:cNvPr>
              <p14:cNvContentPartPr/>
              <p14:nvPr/>
            </p14:nvContentPartPr>
            <p14:xfrm>
              <a:off x="64161" y="1910769"/>
              <a:ext cx="908341" cy="871946"/>
            </p14:xfrm>
          </p:contentPart>
        </mc:Choice>
        <mc:Fallback xmlns="">
          <p:pic>
            <p:nvPicPr>
              <p:cNvPr id="56" name="Inkt 1096">
                <a:extLst>
                  <a:ext uri="{FF2B5EF4-FFF2-40B4-BE49-F238E27FC236}">
                    <a16:creationId xmlns:a16="http://schemas.microsoft.com/office/drawing/2014/main" id="{72A6EE69-DCA2-48A5-A635-74474B6C012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680" y="1895289"/>
                <a:ext cx="938943" cy="902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7" name="Inkt 56">
                <a:extLst>
                  <a:ext uri="{FF2B5EF4-FFF2-40B4-BE49-F238E27FC236}">
                    <a16:creationId xmlns:a16="http://schemas.microsoft.com/office/drawing/2014/main" id="{2DB2D8BD-1E0A-4606-B5C7-FABC384C5E05}"/>
                  </a:ext>
                </a:extLst>
              </p14:cNvPr>
              <p14:cNvContentPartPr/>
              <p14:nvPr/>
            </p14:nvContentPartPr>
            <p14:xfrm>
              <a:off x="1223180" y="3669630"/>
              <a:ext cx="213049" cy="274584"/>
            </p14:xfrm>
          </p:contentPart>
        </mc:Choice>
        <mc:Fallback xmlns="">
          <p:pic>
            <p:nvPicPr>
              <p:cNvPr id="57" name="Inkt 56">
                <a:extLst>
                  <a:ext uri="{FF2B5EF4-FFF2-40B4-BE49-F238E27FC236}">
                    <a16:creationId xmlns:a16="http://schemas.microsoft.com/office/drawing/2014/main" id="{2DB2D8BD-1E0A-4606-B5C7-FABC384C5E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07705" y="3654155"/>
                <a:ext cx="243639" cy="305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" name="Inkt 1110">
                <a:extLst>
                  <a:ext uri="{FF2B5EF4-FFF2-40B4-BE49-F238E27FC236}">
                    <a16:creationId xmlns:a16="http://schemas.microsoft.com/office/drawing/2014/main" id="{86BCB455-8A47-40D9-9041-C7F447253D8A}"/>
                  </a:ext>
                </a:extLst>
              </p14:cNvPr>
              <p14:cNvContentPartPr/>
              <p14:nvPr/>
            </p14:nvContentPartPr>
            <p14:xfrm>
              <a:off x="1416842" y="3905573"/>
              <a:ext cx="621322" cy="160649"/>
            </p14:xfrm>
          </p:contentPart>
        </mc:Choice>
        <mc:Fallback xmlns="">
          <p:pic>
            <p:nvPicPr>
              <p:cNvPr id="58" name="Inkt 1110">
                <a:extLst>
                  <a:ext uri="{FF2B5EF4-FFF2-40B4-BE49-F238E27FC236}">
                    <a16:creationId xmlns:a16="http://schemas.microsoft.com/office/drawing/2014/main" id="{86BCB455-8A47-40D9-9041-C7F447253D8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01363" y="3890119"/>
                <a:ext cx="651920" cy="19119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fbeelding 4">
            <a:extLst>
              <a:ext uri="{FF2B5EF4-FFF2-40B4-BE49-F238E27FC236}">
                <a16:creationId xmlns:a16="http://schemas.microsoft.com/office/drawing/2014/main" id="{3A3FB89B-6464-B644-8FE1-63483355D30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8"/>
          <a:stretch/>
        </p:blipFill>
        <p:spPr>
          <a:xfrm>
            <a:off x="2703582" y="1890722"/>
            <a:ext cx="5678335" cy="46900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EB524F29-286D-8D46-9143-CE3DE0AE80C2}"/>
                  </a:ext>
                </a:extLst>
              </p14:cNvPr>
              <p14:cNvContentPartPr/>
              <p14:nvPr/>
            </p14:nvContentPartPr>
            <p14:xfrm>
              <a:off x="3562777" y="5483917"/>
              <a:ext cx="95400" cy="10116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EB524F29-286D-8D46-9143-CE3DE0AE80C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42179" y="5463470"/>
                <a:ext cx="136234" cy="141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0906EF83-B439-FE4E-82CA-B00C06409262}"/>
                  </a:ext>
                </a:extLst>
              </p14:cNvPr>
              <p14:cNvContentPartPr/>
              <p14:nvPr/>
            </p14:nvContentPartPr>
            <p14:xfrm>
              <a:off x="3711097" y="5317597"/>
              <a:ext cx="95400" cy="8928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0906EF83-B439-FE4E-82CA-B00C0640926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90577" y="5297077"/>
                <a:ext cx="1360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F0E5FBC9-8506-584C-8BEF-67B65E9D017B}"/>
                  </a:ext>
                </a:extLst>
              </p14:cNvPr>
              <p14:cNvContentPartPr/>
              <p14:nvPr/>
            </p14:nvContentPartPr>
            <p14:xfrm>
              <a:off x="3918817" y="5092237"/>
              <a:ext cx="71640" cy="9540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F0E5FBC9-8506-584C-8BEF-67B65E9D01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98297" y="5071717"/>
                <a:ext cx="112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D2CDE83E-16D8-844F-BA63-942D8975D0EE}"/>
                  </a:ext>
                </a:extLst>
              </p14:cNvPr>
              <p14:cNvContentPartPr/>
              <p14:nvPr/>
            </p14:nvContentPartPr>
            <p14:xfrm>
              <a:off x="4108897" y="4884517"/>
              <a:ext cx="83520" cy="8352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D2CDE83E-16D8-844F-BA63-942D8975D0E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088377" y="4863997"/>
                <a:ext cx="1242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1305B722-9AB3-8742-A370-F0FFDE3D5A79}"/>
                  </a:ext>
                </a:extLst>
              </p14:cNvPr>
              <p14:cNvContentPartPr/>
              <p14:nvPr/>
            </p14:nvContentPartPr>
            <p14:xfrm>
              <a:off x="4304737" y="4694437"/>
              <a:ext cx="77400" cy="8352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1305B722-9AB3-8742-A370-F0FFDE3D5A7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84312" y="4673917"/>
                <a:ext cx="117892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67DA6739-385D-5944-B373-C5947125C975}"/>
                  </a:ext>
                </a:extLst>
              </p14:cNvPr>
              <p14:cNvContentPartPr/>
              <p14:nvPr/>
            </p14:nvContentPartPr>
            <p14:xfrm>
              <a:off x="4512457" y="4492837"/>
              <a:ext cx="77400" cy="8928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67DA6739-385D-5944-B373-C5947125C9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92032" y="4472399"/>
                <a:ext cx="117892" cy="129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3B9D4E58-D6F7-644F-962C-5BBF7FA376FD}"/>
                  </a:ext>
                </a:extLst>
              </p14:cNvPr>
              <p14:cNvContentPartPr/>
              <p14:nvPr/>
            </p14:nvContentPartPr>
            <p14:xfrm>
              <a:off x="4696417" y="4290877"/>
              <a:ext cx="95400" cy="8928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3B9D4E58-D6F7-644F-962C-5BBF7FA376F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75897" y="4270357"/>
                <a:ext cx="1360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FDBD6A1A-F9BC-DE46-8F81-25F9D707AA8A}"/>
                  </a:ext>
                </a:extLst>
              </p14:cNvPr>
              <p14:cNvContentPartPr/>
              <p14:nvPr/>
            </p14:nvContentPartPr>
            <p14:xfrm>
              <a:off x="4898017" y="4095037"/>
              <a:ext cx="59760" cy="7740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FDBD6A1A-F9BC-DE46-8F81-25F9D707AA8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77497" y="4074517"/>
                <a:ext cx="1004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28F95A14-3A6E-3744-B741-34D6FE1BC9FC}"/>
                  </a:ext>
                </a:extLst>
              </p14:cNvPr>
              <p14:cNvContentPartPr/>
              <p14:nvPr/>
            </p14:nvContentPartPr>
            <p14:xfrm>
              <a:off x="5058217" y="3917197"/>
              <a:ext cx="89280" cy="7740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28F95A14-3A6E-3744-B741-34D6FE1BC9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37697" y="3896772"/>
                <a:ext cx="129960" cy="117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0" name="Inkt 80">
                <a:extLst>
                  <a:ext uri="{FF2B5EF4-FFF2-40B4-BE49-F238E27FC236}">
                    <a16:creationId xmlns:a16="http://schemas.microsoft.com/office/drawing/2014/main" id="{7F5118BB-829D-7446-941D-C0226A893DAE}"/>
                  </a:ext>
                </a:extLst>
              </p14:cNvPr>
              <p14:cNvContentPartPr/>
              <p14:nvPr/>
            </p14:nvContentPartPr>
            <p14:xfrm>
              <a:off x="2648737" y="5691637"/>
              <a:ext cx="1941120" cy="626760"/>
            </p14:xfrm>
          </p:contentPart>
        </mc:Choice>
        <mc:Fallback xmlns="">
          <p:pic>
            <p:nvPicPr>
              <p:cNvPr id="80" name="Inkt 80">
                <a:extLst>
                  <a:ext uri="{FF2B5EF4-FFF2-40B4-BE49-F238E27FC236}">
                    <a16:creationId xmlns:a16="http://schemas.microsoft.com/office/drawing/2014/main" id="{7F5118BB-829D-7446-941D-C0226A893DA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18137" y="5661037"/>
                <a:ext cx="200232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9" name="Inkt 90">
                <a:extLst>
                  <a:ext uri="{FF2B5EF4-FFF2-40B4-BE49-F238E27FC236}">
                    <a16:creationId xmlns:a16="http://schemas.microsoft.com/office/drawing/2014/main" id="{0EAABB9E-885F-2B42-8BCB-58D97707E77D}"/>
                  </a:ext>
                </a:extLst>
              </p14:cNvPr>
              <p14:cNvContentPartPr/>
              <p14:nvPr/>
            </p14:nvContentPartPr>
            <p14:xfrm>
              <a:off x="3616057" y="6421357"/>
              <a:ext cx="528840" cy="172440"/>
            </p14:xfrm>
          </p:contentPart>
        </mc:Choice>
        <mc:Fallback xmlns="">
          <p:pic>
            <p:nvPicPr>
              <p:cNvPr id="89" name="Inkt 90">
                <a:extLst>
                  <a:ext uri="{FF2B5EF4-FFF2-40B4-BE49-F238E27FC236}">
                    <a16:creationId xmlns:a16="http://schemas.microsoft.com/office/drawing/2014/main" id="{0EAABB9E-885F-2B42-8BCB-58D97707E77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85436" y="6390757"/>
                <a:ext cx="590442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0" name="Inkt 91">
                <a:extLst>
                  <a:ext uri="{FF2B5EF4-FFF2-40B4-BE49-F238E27FC236}">
                    <a16:creationId xmlns:a16="http://schemas.microsoft.com/office/drawing/2014/main" id="{5470B1A2-9B6C-2840-8FFC-B8C0660ED088}"/>
                  </a:ext>
                </a:extLst>
              </p14:cNvPr>
              <p14:cNvContentPartPr/>
              <p14:nvPr/>
            </p14:nvContentPartPr>
            <p14:xfrm>
              <a:off x="3218617" y="6463117"/>
              <a:ext cx="207360" cy="195480"/>
            </p14:xfrm>
          </p:contentPart>
        </mc:Choice>
        <mc:Fallback xmlns="">
          <p:pic>
            <p:nvPicPr>
              <p:cNvPr id="90" name="Inkt 91">
                <a:extLst>
                  <a:ext uri="{FF2B5EF4-FFF2-40B4-BE49-F238E27FC236}">
                    <a16:creationId xmlns:a16="http://schemas.microsoft.com/office/drawing/2014/main" id="{5470B1A2-9B6C-2840-8FFC-B8C0660ED08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188017" y="6432517"/>
                <a:ext cx="268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3" name="Inkt 92">
                <a:extLst>
                  <a:ext uri="{FF2B5EF4-FFF2-40B4-BE49-F238E27FC236}">
                    <a16:creationId xmlns:a16="http://schemas.microsoft.com/office/drawing/2014/main" id="{276BB159-A5B2-A541-9AD2-2EECD594DAB4}"/>
                  </a:ext>
                </a:extLst>
              </p14:cNvPr>
              <p14:cNvContentPartPr/>
              <p14:nvPr/>
            </p14:nvContentPartPr>
            <p14:xfrm>
              <a:off x="7450057" y="5097997"/>
              <a:ext cx="219960" cy="267480"/>
            </p14:xfrm>
          </p:contentPart>
        </mc:Choice>
        <mc:Fallback xmlns="">
          <p:pic>
            <p:nvPicPr>
              <p:cNvPr id="93" name="Inkt 92">
                <a:extLst>
                  <a:ext uri="{FF2B5EF4-FFF2-40B4-BE49-F238E27FC236}">
                    <a16:creationId xmlns:a16="http://schemas.microsoft.com/office/drawing/2014/main" id="{276BB159-A5B2-A541-9AD2-2EECD594DAB4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419097" y="5067037"/>
                <a:ext cx="2811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7" name="Inkt 96">
                <a:extLst>
                  <a:ext uri="{FF2B5EF4-FFF2-40B4-BE49-F238E27FC236}">
                    <a16:creationId xmlns:a16="http://schemas.microsoft.com/office/drawing/2014/main" id="{5BB28E47-BF15-1749-BEA7-64E55947F6B0}"/>
                  </a:ext>
                </a:extLst>
              </p14:cNvPr>
              <p14:cNvContentPartPr/>
              <p14:nvPr/>
            </p14:nvContentPartPr>
            <p14:xfrm>
              <a:off x="7414417" y="5329477"/>
              <a:ext cx="107280" cy="83520"/>
            </p14:xfrm>
          </p:contentPart>
        </mc:Choice>
        <mc:Fallback xmlns="">
          <p:pic>
            <p:nvPicPr>
              <p:cNvPr id="97" name="Inkt 96">
                <a:extLst>
                  <a:ext uri="{FF2B5EF4-FFF2-40B4-BE49-F238E27FC236}">
                    <a16:creationId xmlns:a16="http://schemas.microsoft.com/office/drawing/2014/main" id="{5BB28E47-BF15-1749-BEA7-64E55947F6B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383457" y="5298383"/>
                <a:ext cx="168480" cy="144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7" name="Inkt 107">
                <a:extLst>
                  <a:ext uri="{FF2B5EF4-FFF2-40B4-BE49-F238E27FC236}">
                    <a16:creationId xmlns:a16="http://schemas.microsoft.com/office/drawing/2014/main" id="{D4E430CC-51F5-DA4D-A8A3-DC41EE28508D}"/>
                  </a:ext>
                </a:extLst>
              </p14:cNvPr>
              <p14:cNvContentPartPr/>
              <p14:nvPr/>
            </p14:nvContentPartPr>
            <p14:xfrm>
              <a:off x="7681537" y="4510477"/>
              <a:ext cx="1442160" cy="400680"/>
            </p14:xfrm>
          </p:contentPart>
        </mc:Choice>
        <mc:Fallback xmlns="">
          <p:pic>
            <p:nvPicPr>
              <p:cNvPr id="107" name="Inkt 107">
                <a:extLst>
                  <a:ext uri="{FF2B5EF4-FFF2-40B4-BE49-F238E27FC236}">
                    <a16:creationId xmlns:a16="http://schemas.microsoft.com/office/drawing/2014/main" id="{D4E430CC-51F5-DA4D-A8A3-DC41EE28508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50585" y="4479877"/>
                <a:ext cx="1503345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2" name="Inkt 112">
                <a:extLst>
                  <a:ext uri="{FF2B5EF4-FFF2-40B4-BE49-F238E27FC236}">
                    <a16:creationId xmlns:a16="http://schemas.microsoft.com/office/drawing/2014/main" id="{EEEBC40B-2A54-4C46-B9E7-F98F8471AA59}"/>
                  </a:ext>
                </a:extLst>
              </p14:cNvPr>
              <p14:cNvContentPartPr/>
              <p14:nvPr/>
            </p14:nvContentPartPr>
            <p14:xfrm>
              <a:off x="8227297" y="4866517"/>
              <a:ext cx="309240" cy="216720"/>
            </p14:xfrm>
          </p:contentPart>
        </mc:Choice>
        <mc:Fallback xmlns="">
          <p:pic>
            <p:nvPicPr>
              <p:cNvPr id="112" name="Inkt 112">
                <a:extLst>
                  <a:ext uri="{FF2B5EF4-FFF2-40B4-BE49-F238E27FC236}">
                    <a16:creationId xmlns:a16="http://schemas.microsoft.com/office/drawing/2014/main" id="{EEEBC40B-2A54-4C46-B9E7-F98F8471AA5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96301" y="4835557"/>
                <a:ext cx="370511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16" name="Inkt 116">
                <a:extLst>
                  <a:ext uri="{FF2B5EF4-FFF2-40B4-BE49-F238E27FC236}">
                    <a16:creationId xmlns:a16="http://schemas.microsoft.com/office/drawing/2014/main" id="{E84275A5-D809-B642-99BF-7E4B179E10D3}"/>
                  </a:ext>
                </a:extLst>
              </p14:cNvPr>
              <p14:cNvContentPartPr/>
              <p14:nvPr/>
            </p14:nvContentPartPr>
            <p14:xfrm>
              <a:off x="4524337" y="3593197"/>
              <a:ext cx="124920" cy="495720"/>
            </p14:xfrm>
          </p:contentPart>
        </mc:Choice>
        <mc:Fallback xmlns="">
          <p:pic>
            <p:nvPicPr>
              <p:cNvPr id="116" name="Inkt 116">
                <a:extLst>
                  <a:ext uri="{FF2B5EF4-FFF2-40B4-BE49-F238E27FC236}">
                    <a16:creationId xmlns:a16="http://schemas.microsoft.com/office/drawing/2014/main" id="{E84275A5-D809-B642-99BF-7E4B179E10D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3377" y="3562237"/>
                <a:ext cx="18612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23" name="Inkt 123">
                <a:extLst>
                  <a:ext uri="{FF2B5EF4-FFF2-40B4-BE49-F238E27FC236}">
                    <a16:creationId xmlns:a16="http://schemas.microsoft.com/office/drawing/2014/main" id="{739415A0-C9F6-7B4F-8117-CA5055CDAA30}"/>
                  </a:ext>
                </a:extLst>
              </p14:cNvPr>
              <p14:cNvContentPartPr/>
              <p14:nvPr/>
            </p14:nvContentPartPr>
            <p14:xfrm>
              <a:off x="4696560" y="3221031"/>
              <a:ext cx="697680" cy="467640"/>
            </p14:xfrm>
          </p:contentPart>
        </mc:Choice>
        <mc:Fallback xmlns="">
          <p:pic>
            <p:nvPicPr>
              <p:cNvPr id="123" name="Inkt 123">
                <a:extLst>
                  <a:ext uri="{FF2B5EF4-FFF2-40B4-BE49-F238E27FC236}">
                    <a16:creationId xmlns:a16="http://schemas.microsoft.com/office/drawing/2014/main" id="{739415A0-C9F6-7B4F-8117-CA5055CDAA3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665584" y="3190095"/>
                <a:ext cx="758912" cy="528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52" name="Inkt 152">
                <a:extLst>
                  <a:ext uri="{FF2B5EF4-FFF2-40B4-BE49-F238E27FC236}">
                    <a16:creationId xmlns:a16="http://schemas.microsoft.com/office/drawing/2014/main" id="{6DCF4485-B7BB-0D41-BBCF-267E8429161D}"/>
                  </a:ext>
                </a:extLst>
              </p14:cNvPr>
              <p14:cNvContentPartPr/>
              <p14:nvPr/>
            </p14:nvContentPartPr>
            <p14:xfrm>
              <a:off x="4572000" y="2506071"/>
              <a:ext cx="1685880" cy="667800"/>
            </p14:xfrm>
          </p:contentPart>
        </mc:Choice>
        <mc:Fallback xmlns="">
          <p:pic>
            <p:nvPicPr>
              <p:cNvPr id="152" name="Inkt 152">
                <a:extLst>
                  <a:ext uri="{FF2B5EF4-FFF2-40B4-BE49-F238E27FC236}">
                    <a16:creationId xmlns:a16="http://schemas.microsoft.com/office/drawing/2014/main" id="{6DCF4485-B7BB-0D41-BBCF-267E8429161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541033" y="2475111"/>
                <a:ext cx="1747093" cy="7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59" name="Inkt 159">
                <a:extLst>
                  <a:ext uri="{FF2B5EF4-FFF2-40B4-BE49-F238E27FC236}">
                    <a16:creationId xmlns:a16="http://schemas.microsoft.com/office/drawing/2014/main" id="{82D1BE85-2B28-0141-9AA2-37C3DE1ED239}"/>
                  </a:ext>
                </a:extLst>
              </p14:cNvPr>
              <p14:cNvContentPartPr/>
              <p14:nvPr/>
            </p14:nvContentPartPr>
            <p14:xfrm>
              <a:off x="6423480" y="2313111"/>
              <a:ext cx="629640" cy="451440"/>
            </p14:xfrm>
          </p:contentPart>
        </mc:Choice>
        <mc:Fallback xmlns="">
          <p:pic>
            <p:nvPicPr>
              <p:cNvPr id="159" name="Inkt 159">
                <a:extLst>
                  <a:ext uri="{FF2B5EF4-FFF2-40B4-BE49-F238E27FC236}">
                    <a16:creationId xmlns:a16="http://schemas.microsoft.com/office/drawing/2014/main" id="{82D1BE85-2B28-0141-9AA2-37C3DE1ED23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92502" y="2282151"/>
                <a:ext cx="690875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64" name="Inkt 164">
                <a:extLst>
                  <a:ext uri="{FF2B5EF4-FFF2-40B4-BE49-F238E27FC236}">
                    <a16:creationId xmlns:a16="http://schemas.microsoft.com/office/drawing/2014/main" id="{DAD7F0C9-C9FE-834A-AA56-733C1147E7FE}"/>
                  </a:ext>
                </a:extLst>
              </p14:cNvPr>
              <p14:cNvContentPartPr/>
              <p14:nvPr/>
            </p14:nvContentPartPr>
            <p14:xfrm>
              <a:off x="5539177" y="2771677"/>
              <a:ext cx="1395000" cy="397080"/>
            </p14:xfrm>
          </p:contentPart>
        </mc:Choice>
        <mc:Fallback xmlns="">
          <p:pic>
            <p:nvPicPr>
              <p:cNvPr id="164" name="Inkt 164">
                <a:extLst>
                  <a:ext uri="{FF2B5EF4-FFF2-40B4-BE49-F238E27FC236}">
                    <a16:creationId xmlns:a16="http://schemas.microsoft.com/office/drawing/2014/main" id="{DAD7F0C9-C9FE-834A-AA56-733C1147E7F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08217" y="2740717"/>
                <a:ext cx="145620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8" name="Inkt 168">
                <a:extLst>
                  <a:ext uri="{FF2B5EF4-FFF2-40B4-BE49-F238E27FC236}">
                    <a16:creationId xmlns:a16="http://schemas.microsoft.com/office/drawing/2014/main" id="{9BCD2670-FF28-454D-95EC-543773627666}"/>
                  </a:ext>
                </a:extLst>
              </p14:cNvPr>
              <p14:cNvContentPartPr/>
              <p14:nvPr/>
            </p14:nvContentPartPr>
            <p14:xfrm>
              <a:off x="6530257" y="3922957"/>
              <a:ext cx="326520" cy="333000"/>
            </p14:xfrm>
          </p:contentPart>
        </mc:Choice>
        <mc:Fallback xmlns="">
          <p:pic>
            <p:nvPicPr>
              <p:cNvPr id="168" name="Inkt 168">
                <a:extLst>
                  <a:ext uri="{FF2B5EF4-FFF2-40B4-BE49-F238E27FC236}">
                    <a16:creationId xmlns:a16="http://schemas.microsoft.com/office/drawing/2014/main" id="{9BCD2670-FF28-454D-95EC-54377362766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499331" y="3891963"/>
                <a:ext cx="387653" cy="394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80" name="Inkt 180">
                <a:extLst>
                  <a:ext uri="{FF2B5EF4-FFF2-40B4-BE49-F238E27FC236}">
                    <a16:creationId xmlns:a16="http://schemas.microsoft.com/office/drawing/2014/main" id="{029BCEAB-7DC5-564E-A5CB-751A1532531D}"/>
                  </a:ext>
                </a:extLst>
              </p14:cNvPr>
              <p14:cNvContentPartPr/>
              <p14:nvPr/>
            </p14:nvContentPartPr>
            <p14:xfrm>
              <a:off x="6868297" y="3450997"/>
              <a:ext cx="1644120" cy="599400"/>
            </p14:xfrm>
          </p:contentPart>
        </mc:Choice>
        <mc:Fallback xmlns="">
          <p:pic>
            <p:nvPicPr>
              <p:cNvPr id="180" name="Inkt 180">
                <a:extLst>
                  <a:ext uri="{FF2B5EF4-FFF2-40B4-BE49-F238E27FC236}">
                    <a16:creationId xmlns:a16="http://schemas.microsoft.com/office/drawing/2014/main" id="{029BCEAB-7DC5-564E-A5CB-751A1532531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37337" y="3420056"/>
                <a:ext cx="1705320" cy="660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2" name="Inkt 181">
                <a:extLst>
                  <a:ext uri="{FF2B5EF4-FFF2-40B4-BE49-F238E27FC236}">
                    <a16:creationId xmlns:a16="http://schemas.microsoft.com/office/drawing/2014/main" id="{AEF476B2-A2B4-D94F-8343-471291485A92}"/>
                  </a:ext>
                </a:extLst>
              </p14:cNvPr>
              <p14:cNvContentPartPr/>
              <p14:nvPr/>
            </p14:nvContentPartPr>
            <p14:xfrm>
              <a:off x="5544937" y="5502277"/>
              <a:ext cx="29880" cy="192960"/>
            </p14:xfrm>
          </p:contentPart>
        </mc:Choice>
        <mc:Fallback xmlns="">
          <p:pic>
            <p:nvPicPr>
              <p:cNvPr id="182" name="Inkt 181">
                <a:extLst>
                  <a:ext uri="{FF2B5EF4-FFF2-40B4-BE49-F238E27FC236}">
                    <a16:creationId xmlns:a16="http://schemas.microsoft.com/office/drawing/2014/main" id="{AEF476B2-A2B4-D94F-8343-471291485A9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513977" y="5471259"/>
                <a:ext cx="91080" cy="254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89" name="Inkt 189">
                <a:extLst>
                  <a:ext uri="{FF2B5EF4-FFF2-40B4-BE49-F238E27FC236}">
                    <a16:creationId xmlns:a16="http://schemas.microsoft.com/office/drawing/2014/main" id="{9B1EA31A-AB4F-DA42-9900-B26835F94EBC}"/>
                  </a:ext>
                </a:extLst>
              </p14:cNvPr>
              <p14:cNvContentPartPr/>
              <p14:nvPr/>
            </p14:nvContentPartPr>
            <p14:xfrm>
              <a:off x="5367097" y="5787037"/>
              <a:ext cx="581760" cy="426960"/>
            </p14:xfrm>
          </p:contentPart>
        </mc:Choice>
        <mc:Fallback xmlns="">
          <p:pic>
            <p:nvPicPr>
              <p:cNvPr id="189" name="Inkt 189">
                <a:extLst>
                  <a:ext uri="{FF2B5EF4-FFF2-40B4-BE49-F238E27FC236}">
                    <a16:creationId xmlns:a16="http://schemas.microsoft.com/office/drawing/2014/main" id="{9B1EA31A-AB4F-DA42-9900-B26835F94EB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336156" y="5756437"/>
                <a:ext cx="642922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t 61">
                <a:extLst>
                  <a:ext uri="{FF2B5EF4-FFF2-40B4-BE49-F238E27FC236}">
                    <a16:creationId xmlns:a16="http://schemas.microsoft.com/office/drawing/2014/main" id="{D65A4883-0C15-4B0D-9E9B-F60EC526395B}"/>
                  </a:ext>
                </a:extLst>
              </p14:cNvPr>
              <p14:cNvContentPartPr/>
              <p14:nvPr/>
            </p14:nvContentPartPr>
            <p14:xfrm>
              <a:off x="5245962" y="3740185"/>
              <a:ext cx="59760" cy="77400"/>
            </p14:xfrm>
          </p:contentPart>
        </mc:Choice>
        <mc:Fallback xmlns="">
          <p:pic>
            <p:nvPicPr>
              <p:cNvPr id="62" name="Inkt 61">
                <a:extLst>
                  <a:ext uri="{FF2B5EF4-FFF2-40B4-BE49-F238E27FC236}">
                    <a16:creationId xmlns:a16="http://schemas.microsoft.com/office/drawing/2014/main" id="{D65A4883-0C15-4B0D-9E9B-F60EC526395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25442" y="3719665"/>
                <a:ext cx="1004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t 62">
                <a:extLst>
                  <a:ext uri="{FF2B5EF4-FFF2-40B4-BE49-F238E27FC236}">
                    <a16:creationId xmlns:a16="http://schemas.microsoft.com/office/drawing/2014/main" id="{4029FA62-AAE8-4464-8DF2-A741467DC925}"/>
                  </a:ext>
                </a:extLst>
              </p14:cNvPr>
              <p14:cNvContentPartPr/>
              <p14:nvPr/>
            </p14:nvContentPartPr>
            <p14:xfrm>
              <a:off x="5406162" y="3562345"/>
              <a:ext cx="89280" cy="77400"/>
            </p14:xfrm>
          </p:contentPart>
        </mc:Choice>
        <mc:Fallback xmlns="">
          <p:pic>
            <p:nvPicPr>
              <p:cNvPr id="63" name="Inkt 62">
                <a:extLst>
                  <a:ext uri="{FF2B5EF4-FFF2-40B4-BE49-F238E27FC236}">
                    <a16:creationId xmlns:a16="http://schemas.microsoft.com/office/drawing/2014/main" id="{4029FA62-AAE8-4464-8DF2-A741467DC92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5642" y="3541920"/>
                <a:ext cx="129960" cy="117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3B40D55F-39BB-B041-9825-20AC8ED607DD}"/>
                  </a:ext>
                </a:extLst>
              </p14:cNvPr>
              <p14:cNvContentPartPr/>
              <p14:nvPr/>
            </p14:nvContentPartPr>
            <p14:xfrm>
              <a:off x="6168097" y="4029877"/>
              <a:ext cx="77400" cy="8928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3B40D55F-39BB-B041-9825-20AC8ED607D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137497" y="3999277"/>
                <a:ext cx="1389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F014FC04-4450-D74F-A7DB-86BC3E49BE47}"/>
                  </a:ext>
                </a:extLst>
              </p14:cNvPr>
              <p14:cNvContentPartPr/>
              <p14:nvPr/>
            </p14:nvContentPartPr>
            <p14:xfrm>
              <a:off x="6340177" y="4219957"/>
              <a:ext cx="77400" cy="10728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F014FC04-4450-D74F-A7DB-86BC3E49BE4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309577" y="4188997"/>
                <a:ext cx="138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384A8D03-6F83-8249-859C-4DEA6417E1C2}"/>
                  </a:ext>
                </a:extLst>
              </p14:cNvPr>
              <p14:cNvContentPartPr/>
              <p14:nvPr/>
            </p14:nvContentPartPr>
            <p14:xfrm>
              <a:off x="6512257" y="4433437"/>
              <a:ext cx="83520" cy="11916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384A8D03-6F83-8249-859C-4DEA6417E1C2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481657" y="4402837"/>
                <a:ext cx="144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8" name="Inkt 27">
                <a:extLst>
                  <a:ext uri="{FF2B5EF4-FFF2-40B4-BE49-F238E27FC236}">
                    <a16:creationId xmlns:a16="http://schemas.microsoft.com/office/drawing/2014/main" id="{644858E5-A166-584E-8F1D-F49AE437415D}"/>
                  </a:ext>
                </a:extLst>
              </p14:cNvPr>
              <p14:cNvContentPartPr/>
              <p14:nvPr/>
            </p14:nvContentPartPr>
            <p14:xfrm>
              <a:off x="6690457" y="4646917"/>
              <a:ext cx="89280" cy="113040"/>
            </p14:xfrm>
          </p:contentPart>
        </mc:Choice>
        <mc:Fallback xmlns="">
          <p:pic>
            <p:nvPicPr>
              <p:cNvPr id="28" name="Inkt 27">
                <a:extLst>
                  <a:ext uri="{FF2B5EF4-FFF2-40B4-BE49-F238E27FC236}">
                    <a16:creationId xmlns:a16="http://schemas.microsoft.com/office/drawing/2014/main" id="{644858E5-A166-584E-8F1D-F49AE437415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59497" y="4616317"/>
                <a:ext cx="1508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id="{5C2E829F-F91D-FF4E-88DD-EC6A8A3860BF}"/>
                  </a:ext>
                </a:extLst>
              </p14:cNvPr>
              <p14:cNvContentPartPr/>
              <p14:nvPr/>
            </p14:nvContentPartPr>
            <p14:xfrm>
              <a:off x="6850657" y="4866517"/>
              <a:ext cx="89280" cy="119160"/>
            </p14:xfrm>
          </p:contentPart>
        </mc:Choice>
        <mc:Fallback xmlns=""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5C2E829F-F91D-FF4E-88DD-EC6A8A3860B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820057" y="4835917"/>
                <a:ext cx="1508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3" name="Inkt 32">
                <a:extLst>
                  <a:ext uri="{FF2B5EF4-FFF2-40B4-BE49-F238E27FC236}">
                    <a16:creationId xmlns:a16="http://schemas.microsoft.com/office/drawing/2014/main" id="{0825B56B-69E0-444C-AE27-01C9228CD4CB}"/>
                  </a:ext>
                </a:extLst>
              </p14:cNvPr>
              <p14:cNvContentPartPr/>
              <p14:nvPr/>
            </p14:nvContentPartPr>
            <p14:xfrm>
              <a:off x="7034617" y="5097997"/>
              <a:ext cx="101160" cy="119160"/>
            </p14:xfrm>
          </p:contentPart>
        </mc:Choice>
        <mc:Fallback xmlns="">
          <p:pic>
            <p:nvPicPr>
              <p:cNvPr id="33" name="Inkt 32">
                <a:extLst>
                  <a:ext uri="{FF2B5EF4-FFF2-40B4-BE49-F238E27FC236}">
                    <a16:creationId xmlns:a16="http://schemas.microsoft.com/office/drawing/2014/main" id="{0825B56B-69E0-444C-AE27-01C9228CD4C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04017" y="5067397"/>
                <a:ext cx="1627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4" name="Inkt 33">
                <a:extLst>
                  <a:ext uri="{FF2B5EF4-FFF2-40B4-BE49-F238E27FC236}">
                    <a16:creationId xmlns:a16="http://schemas.microsoft.com/office/drawing/2014/main" id="{31CA9BC8-5926-4749-B494-2E469649AF1D}"/>
                  </a:ext>
                </a:extLst>
              </p14:cNvPr>
              <p14:cNvContentPartPr/>
              <p14:nvPr/>
            </p14:nvContentPartPr>
            <p14:xfrm>
              <a:off x="7212457" y="5317597"/>
              <a:ext cx="86040" cy="95400"/>
            </p14:xfrm>
          </p:contentPart>
        </mc:Choice>
        <mc:Fallback xmlns="">
          <p:pic>
            <p:nvPicPr>
              <p:cNvPr id="34" name="Inkt 33">
                <a:extLst>
                  <a:ext uri="{FF2B5EF4-FFF2-40B4-BE49-F238E27FC236}">
                    <a16:creationId xmlns:a16="http://schemas.microsoft.com/office/drawing/2014/main" id="{31CA9BC8-5926-4749-B494-2E469649AF1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181857" y="5286997"/>
                <a:ext cx="1476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6" name="Inkt 36">
                <a:extLst>
                  <a:ext uri="{FF2B5EF4-FFF2-40B4-BE49-F238E27FC236}">
                    <a16:creationId xmlns:a16="http://schemas.microsoft.com/office/drawing/2014/main" id="{56D629B8-F66E-CC4E-95DB-C52E80CB8A6C}"/>
                  </a:ext>
                </a:extLst>
              </p14:cNvPr>
              <p14:cNvContentPartPr/>
              <p14:nvPr/>
            </p14:nvContentPartPr>
            <p14:xfrm>
              <a:off x="5651857" y="3483757"/>
              <a:ext cx="427680" cy="445680"/>
            </p14:xfrm>
          </p:contentPart>
        </mc:Choice>
        <mc:Fallback xmlns="">
          <p:pic>
            <p:nvPicPr>
              <p:cNvPr id="36" name="Inkt 36">
                <a:extLst>
                  <a:ext uri="{FF2B5EF4-FFF2-40B4-BE49-F238E27FC236}">
                    <a16:creationId xmlns:a16="http://schemas.microsoft.com/office/drawing/2014/main" id="{56D629B8-F66E-CC4E-95DB-C52E80CB8A6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621257" y="3453132"/>
                <a:ext cx="488880" cy="507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8" name="Inkt 37">
                <a:extLst>
                  <a:ext uri="{FF2B5EF4-FFF2-40B4-BE49-F238E27FC236}">
                    <a16:creationId xmlns:a16="http://schemas.microsoft.com/office/drawing/2014/main" id="{C56901B2-636D-6049-87F9-9ABF88D581E0}"/>
                  </a:ext>
                </a:extLst>
              </p14:cNvPr>
              <p14:cNvContentPartPr/>
              <p14:nvPr/>
            </p14:nvContentPartPr>
            <p14:xfrm>
              <a:off x="7349257" y="5472757"/>
              <a:ext cx="95400" cy="100440"/>
            </p14:xfrm>
          </p:contentPart>
        </mc:Choice>
        <mc:Fallback xmlns="">
          <p:pic>
            <p:nvPicPr>
              <p:cNvPr id="38" name="Inkt 37">
                <a:extLst>
                  <a:ext uri="{FF2B5EF4-FFF2-40B4-BE49-F238E27FC236}">
                    <a16:creationId xmlns:a16="http://schemas.microsoft.com/office/drawing/2014/main" id="{C56901B2-636D-6049-87F9-9ABF88D581E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318297" y="5441797"/>
                <a:ext cx="156600" cy="1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6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438E9F5-C7AE-4551-8C2D-0FEA2DEB1CC7}"/>
              </a:ext>
            </a:extLst>
          </p:cNvPr>
          <p:cNvSpPr txBox="1"/>
          <p:nvPr/>
        </p:nvSpPr>
        <p:spPr>
          <a:xfrm>
            <a:off x="1143000" y="1122362"/>
            <a:ext cx="6858000" cy="284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Informatieparadox oplossen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Page-kromme reproduceren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96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C78E9-6338-4284-891C-50159A4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53397"/>
            <a:ext cx="8000445" cy="1273233"/>
          </a:xfrm>
        </p:spPr>
        <p:txBody>
          <a:bodyPr>
            <a:normAutofit/>
          </a:bodyPr>
          <a:lstStyle/>
          <a:p>
            <a:r>
              <a:rPr lang="nl-NL" sz="3500" dirty="0"/>
              <a:t>Vragen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Tijdelijke aanduiding voor inhoud 2">
            <a:extLst>
              <a:ext uri="{FF2B5EF4-FFF2-40B4-BE49-F238E27FC236}">
                <a16:creationId xmlns:a16="http://schemas.microsoft.com/office/drawing/2014/main" id="{52861DED-12E6-49FE-B95B-313BCB200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24" y="2207571"/>
            <a:ext cx="7886700" cy="4351338"/>
          </a:xfrm>
        </p:spPr>
        <p:txBody>
          <a:bodyPr/>
          <a:lstStyle/>
          <a:p>
            <a:r>
              <a:rPr lang="nl-NL" dirty="0"/>
              <a:t>Hoe hebben de onderzoekers dat gedaan?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Werkt dit in ons eigen heelal echt zo?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Hoe kunnen we die informatie uit de straling halen? </a:t>
            </a:r>
          </a:p>
        </p:txBody>
      </p:sp>
      <p:pic>
        <p:nvPicPr>
          <p:cNvPr id="51" name="Afbeelding 50">
            <a:extLst>
              <a:ext uri="{FF2B5EF4-FFF2-40B4-BE49-F238E27FC236}">
                <a16:creationId xmlns:a16="http://schemas.microsoft.com/office/drawing/2014/main" id="{E5994B37-20C2-4F6B-A9A2-9B48887F8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36" y="2436620"/>
            <a:ext cx="3172558" cy="9905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B71F30C-692C-435C-BB0E-22C8FA7D8FA0}"/>
              </a:ext>
            </a:extLst>
          </p:cNvPr>
          <p:cNvSpPr txBox="1"/>
          <p:nvPr/>
        </p:nvSpPr>
        <p:spPr>
          <a:xfrm>
            <a:off x="382024" y="5905882"/>
            <a:ext cx="8000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Dit is het soort vragen waar snaartheoretici zich mee bezig houden!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" name="Inkt 42">
                <a:extLst>
                  <a:ext uri="{FF2B5EF4-FFF2-40B4-BE49-F238E27FC236}">
                    <a16:creationId xmlns:a16="http://schemas.microsoft.com/office/drawing/2014/main" id="{D1BE5BDF-19F2-2147-B7F3-43D215EB2BA6}"/>
                  </a:ext>
                </a:extLst>
              </p14:cNvPr>
              <p14:cNvContentPartPr/>
              <p14:nvPr/>
            </p14:nvContentPartPr>
            <p14:xfrm>
              <a:off x="1343377" y="2816677"/>
              <a:ext cx="599400" cy="174960"/>
            </p14:xfrm>
          </p:contentPart>
        </mc:Choice>
        <mc:Fallback xmlns="">
          <p:pic>
            <p:nvPicPr>
              <p:cNvPr id="41" name="Inkt 42">
                <a:extLst>
                  <a:ext uri="{FF2B5EF4-FFF2-40B4-BE49-F238E27FC236}">
                    <a16:creationId xmlns:a16="http://schemas.microsoft.com/office/drawing/2014/main" id="{D1BE5BDF-19F2-2147-B7F3-43D215EB2B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2795" y="2786077"/>
                <a:ext cx="660563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t 43">
                <a:extLst>
                  <a:ext uri="{FF2B5EF4-FFF2-40B4-BE49-F238E27FC236}">
                    <a16:creationId xmlns:a16="http://schemas.microsoft.com/office/drawing/2014/main" id="{3766C982-1843-A74B-BC47-0154604B7BAF}"/>
                  </a:ext>
                </a:extLst>
              </p14:cNvPr>
              <p14:cNvContentPartPr/>
              <p14:nvPr/>
            </p14:nvContentPartPr>
            <p14:xfrm>
              <a:off x="696457" y="2777797"/>
              <a:ext cx="362520" cy="241200"/>
            </p14:xfrm>
          </p:contentPart>
        </mc:Choice>
        <mc:Fallback xmlns="">
          <p:pic>
            <p:nvPicPr>
              <p:cNvPr id="42" name="Inkt 43">
                <a:extLst>
                  <a:ext uri="{FF2B5EF4-FFF2-40B4-BE49-F238E27FC236}">
                    <a16:creationId xmlns:a16="http://schemas.microsoft.com/office/drawing/2014/main" id="{3766C982-1843-A74B-BC47-0154604B7B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5857" y="2746837"/>
                <a:ext cx="4237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2" name="Inkt 52">
                <a:extLst>
                  <a:ext uri="{FF2B5EF4-FFF2-40B4-BE49-F238E27FC236}">
                    <a16:creationId xmlns:a16="http://schemas.microsoft.com/office/drawing/2014/main" id="{E83E2825-A0C9-9641-92A4-6F42F942DBCC}"/>
                  </a:ext>
                </a:extLst>
              </p14:cNvPr>
              <p14:cNvContentPartPr/>
              <p14:nvPr/>
            </p14:nvContentPartPr>
            <p14:xfrm>
              <a:off x="2084977" y="2795437"/>
              <a:ext cx="1222920" cy="374400"/>
            </p14:xfrm>
          </p:contentPart>
        </mc:Choice>
        <mc:Fallback xmlns="">
          <p:pic>
            <p:nvPicPr>
              <p:cNvPr id="52" name="Inkt 52">
                <a:extLst>
                  <a:ext uri="{FF2B5EF4-FFF2-40B4-BE49-F238E27FC236}">
                    <a16:creationId xmlns:a16="http://schemas.microsoft.com/office/drawing/2014/main" id="{E83E2825-A0C9-9641-92A4-6F42F942DB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4377" y="2764837"/>
                <a:ext cx="12841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2" name="Inkt 62">
                <a:extLst>
                  <a:ext uri="{FF2B5EF4-FFF2-40B4-BE49-F238E27FC236}">
                    <a16:creationId xmlns:a16="http://schemas.microsoft.com/office/drawing/2014/main" id="{F6367CF3-E41A-2E47-8E8F-8A1607F18387}"/>
                  </a:ext>
                </a:extLst>
              </p14:cNvPr>
              <p14:cNvContentPartPr/>
              <p14:nvPr/>
            </p14:nvContentPartPr>
            <p14:xfrm>
              <a:off x="3337417" y="2754037"/>
              <a:ext cx="1442160" cy="208080"/>
            </p14:xfrm>
          </p:contentPart>
        </mc:Choice>
        <mc:Fallback xmlns="">
          <p:pic>
            <p:nvPicPr>
              <p:cNvPr id="62" name="Inkt 62">
                <a:extLst>
                  <a:ext uri="{FF2B5EF4-FFF2-40B4-BE49-F238E27FC236}">
                    <a16:creationId xmlns:a16="http://schemas.microsoft.com/office/drawing/2014/main" id="{F6367CF3-E41A-2E47-8E8F-8A1607F183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06465" y="2723437"/>
                <a:ext cx="1503345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" name="Inkt 75">
                <a:extLst>
                  <a:ext uri="{FF2B5EF4-FFF2-40B4-BE49-F238E27FC236}">
                    <a16:creationId xmlns:a16="http://schemas.microsoft.com/office/drawing/2014/main" id="{D9500538-FBDD-774F-91B7-3CCAB4D0A631}"/>
                  </a:ext>
                </a:extLst>
              </p14:cNvPr>
              <p14:cNvContentPartPr/>
              <p14:nvPr/>
            </p14:nvContentPartPr>
            <p14:xfrm>
              <a:off x="779617" y="3905317"/>
              <a:ext cx="1810080" cy="267480"/>
            </p14:xfrm>
          </p:contentPart>
        </mc:Choice>
        <mc:Fallback xmlns="">
          <p:pic>
            <p:nvPicPr>
              <p:cNvPr id="75" name="Inkt 75">
                <a:extLst>
                  <a:ext uri="{FF2B5EF4-FFF2-40B4-BE49-F238E27FC236}">
                    <a16:creationId xmlns:a16="http://schemas.microsoft.com/office/drawing/2014/main" id="{D9500538-FBDD-774F-91B7-3CCAB4D0A63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663" y="3874717"/>
                <a:ext cx="1871268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8" name="Inkt 88">
                <a:extLst>
                  <a:ext uri="{FF2B5EF4-FFF2-40B4-BE49-F238E27FC236}">
                    <a16:creationId xmlns:a16="http://schemas.microsoft.com/office/drawing/2014/main" id="{7C9AE441-31FF-4C45-8043-30E7457E89D7}"/>
                  </a:ext>
                </a:extLst>
              </p14:cNvPr>
              <p14:cNvContentPartPr/>
              <p14:nvPr/>
            </p14:nvContentPartPr>
            <p14:xfrm>
              <a:off x="2868337" y="3828277"/>
              <a:ext cx="2831400" cy="308880"/>
            </p14:xfrm>
          </p:contentPart>
        </mc:Choice>
        <mc:Fallback xmlns="">
          <p:pic>
            <p:nvPicPr>
              <p:cNvPr id="88" name="Inkt 88">
                <a:extLst>
                  <a:ext uri="{FF2B5EF4-FFF2-40B4-BE49-F238E27FC236}">
                    <a16:creationId xmlns:a16="http://schemas.microsoft.com/office/drawing/2014/main" id="{7C9AE441-31FF-4C45-8043-30E7457E89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37733" y="3797317"/>
                <a:ext cx="2892968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0" name="Inkt 89">
                <a:extLst>
                  <a:ext uri="{FF2B5EF4-FFF2-40B4-BE49-F238E27FC236}">
                    <a16:creationId xmlns:a16="http://schemas.microsoft.com/office/drawing/2014/main" id="{7FDFEFDD-864F-8C41-824E-C1E0375F86A2}"/>
                  </a:ext>
                </a:extLst>
              </p14:cNvPr>
              <p14:cNvContentPartPr/>
              <p14:nvPr/>
            </p14:nvContentPartPr>
            <p14:xfrm>
              <a:off x="803377" y="5158117"/>
              <a:ext cx="18000" cy="157320"/>
            </p14:xfrm>
          </p:contentPart>
        </mc:Choice>
        <mc:Fallback xmlns="">
          <p:pic>
            <p:nvPicPr>
              <p:cNvPr id="90" name="Inkt 89">
                <a:extLst>
                  <a:ext uri="{FF2B5EF4-FFF2-40B4-BE49-F238E27FC236}">
                    <a16:creationId xmlns:a16="http://schemas.microsoft.com/office/drawing/2014/main" id="{7FDFEFDD-864F-8C41-824E-C1E0375F86A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3024" y="5127157"/>
                <a:ext cx="780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1" name="Inkt 90">
                <a:extLst>
                  <a:ext uri="{FF2B5EF4-FFF2-40B4-BE49-F238E27FC236}">
                    <a16:creationId xmlns:a16="http://schemas.microsoft.com/office/drawing/2014/main" id="{A0F4A566-2FA5-E64D-A934-68F7D2A0CB0A}"/>
                  </a:ext>
                </a:extLst>
              </p14:cNvPr>
              <p14:cNvContentPartPr/>
              <p14:nvPr/>
            </p14:nvContentPartPr>
            <p14:xfrm>
              <a:off x="725977" y="5109877"/>
              <a:ext cx="213840" cy="231840"/>
            </p14:xfrm>
          </p:contentPart>
        </mc:Choice>
        <mc:Fallback xmlns="">
          <p:pic>
            <p:nvPicPr>
              <p:cNvPr id="91" name="Inkt 90">
                <a:extLst>
                  <a:ext uri="{FF2B5EF4-FFF2-40B4-BE49-F238E27FC236}">
                    <a16:creationId xmlns:a16="http://schemas.microsoft.com/office/drawing/2014/main" id="{A0F4A566-2FA5-E64D-A934-68F7D2A0CB0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5017" y="5078917"/>
                <a:ext cx="2750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" name="Inkt 91">
                <a:extLst>
                  <a:ext uri="{FF2B5EF4-FFF2-40B4-BE49-F238E27FC236}">
                    <a16:creationId xmlns:a16="http://schemas.microsoft.com/office/drawing/2014/main" id="{DA51334E-0918-3946-BA66-E55BE1C7F882}"/>
                  </a:ext>
                </a:extLst>
              </p14:cNvPr>
              <p14:cNvContentPartPr/>
              <p14:nvPr/>
            </p14:nvContentPartPr>
            <p14:xfrm>
              <a:off x="999217" y="5226157"/>
              <a:ext cx="12240" cy="95400"/>
            </p14:xfrm>
          </p:contentPart>
        </mc:Choice>
        <mc:Fallback xmlns="">
          <p:pic>
            <p:nvPicPr>
              <p:cNvPr id="92" name="Inkt 91">
                <a:extLst>
                  <a:ext uri="{FF2B5EF4-FFF2-40B4-BE49-F238E27FC236}">
                    <a16:creationId xmlns:a16="http://schemas.microsoft.com/office/drawing/2014/main" id="{DA51334E-0918-3946-BA66-E55BE1C7F8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8257" y="5195197"/>
                <a:ext cx="734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3" name="Inkt 92">
                <a:extLst>
                  <a:ext uri="{FF2B5EF4-FFF2-40B4-BE49-F238E27FC236}">
                    <a16:creationId xmlns:a16="http://schemas.microsoft.com/office/drawing/2014/main" id="{37609D57-FF35-174A-A9BF-A341C8D9A9F9}"/>
                  </a:ext>
                </a:extLst>
              </p14:cNvPr>
              <p14:cNvContentPartPr/>
              <p14:nvPr/>
            </p14:nvContentPartPr>
            <p14:xfrm>
              <a:off x="999217" y="5175397"/>
              <a:ext cx="12240" cy="6120"/>
            </p14:xfrm>
          </p:contentPart>
        </mc:Choice>
        <mc:Fallback xmlns="">
          <p:pic>
            <p:nvPicPr>
              <p:cNvPr id="93" name="Inkt 92">
                <a:extLst>
                  <a:ext uri="{FF2B5EF4-FFF2-40B4-BE49-F238E27FC236}">
                    <a16:creationId xmlns:a16="http://schemas.microsoft.com/office/drawing/2014/main" id="{37609D57-FF35-174A-A9BF-A341C8D9A9F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8257" y="5146157"/>
                <a:ext cx="73440" cy="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4" name="Inkt 93">
                <a:extLst>
                  <a:ext uri="{FF2B5EF4-FFF2-40B4-BE49-F238E27FC236}">
                    <a16:creationId xmlns:a16="http://schemas.microsoft.com/office/drawing/2014/main" id="{1C5364F8-62B4-BF40-BA63-74C37A751A2C}"/>
                  </a:ext>
                </a:extLst>
              </p14:cNvPr>
              <p14:cNvContentPartPr/>
              <p14:nvPr/>
            </p14:nvContentPartPr>
            <p14:xfrm>
              <a:off x="1088137" y="5127877"/>
              <a:ext cx="83520" cy="190440"/>
            </p14:xfrm>
          </p:contentPart>
        </mc:Choice>
        <mc:Fallback xmlns="">
          <p:pic>
            <p:nvPicPr>
              <p:cNvPr id="94" name="Inkt 93">
                <a:extLst>
                  <a:ext uri="{FF2B5EF4-FFF2-40B4-BE49-F238E27FC236}">
                    <a16:creationId xmlns:a16="http://schemas.microsoft.com/office/drawing/2014/main" id="{1C5364F8-62B4-BF40-BA63-74C37A751A2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57177" y="5096917"/>
                <a:ext cx="1447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5" name="Inkt 94">
                <a:extLst>
                  <a:ext uri="{FF2B5EF4-FFF2-40B4-BE49-F238E27FC236}">
                    <a16:creationId xmlns:a16="http://schemas.microsoft.com/office/drawing/2014/main" id="{ECB22682-88C4-684A-AFC1-90E761057FCD}"/>
                  </a:ext>
                </a:extLst>
              </p14:cNvPr>
              <p14:cNvContentPartPr/>
              <p14:nvPr/>
            </p14:nvContentPartPr>
            <p14:xfrm>
              <a:off x="1070137" y="5199157"/>
              <a:ext cx="142920" cy="12240"/>
            </p14:xfrm>
          </p:contentPart>
        </mc:Choice>
        <mc:Fallback xmlns="">
          <p:pic>
            <p:nvPicPr>
              <p:cNvPr id="95" name="Inkt 94">
                <a:extLst>
                  <a:ext uri="{FF2B5EF4-FFF2-40B4-BE49-F238E27FC236}">
                    <a16:creationId xmlns:a16="http://schemas.microsoft.com/office/drawing/2014/main" id="{ECB22682-88C4-684A-AFC1-90E761057FC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39177" y="5168197"/>
                <a:ext cx="2041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" name="Inkt 95">
                <a:extLst>
                  <a:ext uri="{FF2B5EF4-FFF2-40B4-BE49-F238E27FC236}">
                    <a16:creationId xmlns:a16="http://schemas.microsoft.com/office/drawing/2014/main" id="{05930D4C-22F9-3345-8023-10E6848D3F0E}"/>
                  </a:ext>
                </a:extLst>
              </p14:cNvPr>
              <p14:cNvContentPartPr/>
              <p14:nvPr/>
            </p14:nvContentPartPr>
            <p14:xfrm>
              <a:off x="1432297" y="5178637"/>
              <a:ext cx="706680" cy="169200"/>
            </p14:xfrm>
          </p:contentPart>
        </mc:Choice>
        <mc:Fallback xmlns="">
          <p:pic>
            <p:nvPicPr>
              <p:cNvPr id="96" name="Inkt 95">
                <a:extLst>
                  <a:ext uri="{FF2B5EF4-FFF2-40B4-BE49-F238E27FC236}">
                    <a16:creationId xmlns:a16="http://schemas.microsoft.com/office/drawing/2014/main" id="{05930D4C-22F9-3345-8023-10E6848D3F0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01321" y="5147677"/>
                <a:ext cx="767911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7" name="Inkt 96">
                <a:extLst>
                  <a:ext uri="{FF2B5EF4-FFF2-40B4-BE49-F238E27FC236}">
                    <a16:creationId xmlns:a16="http://schemas.microsoft.com/office/drawing/2014/main" id="{628F1184-B5F3-BF4B-8666-F551EEA13F21}"/>
                  </a:ext>
                </a:extLst>
              </p14:cNvPr>
              <p14:cNvContentPartPr/>
              <p14:nvPr/>
            </p14:nvContentPartPr>
            <p14:xfrm>
              <a:off x="2381977" y="5172517"/>
              <a:ext cx="267480" cy="151200"/>
            </p14:xfrm>
          </p:contentPart>
        </mc:Choice>
        <mc:Fallback xmlns="">
          <p:pic>
            <p:nvPicPr>
              <p:cNvPr id="97" name="Inkt 96">
                <a:extLst>
                  <a:ext uri="{FF2B5EF4-FFF2-40B4-BE49-F238E27FC236}">
                    <a16:creationId xmlns:a16="http://schemas.microsoft.com/office/drawing/2014/main" id="{628F1184-B5F3-BF4B-8666-F551EEA13F2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1017" y="5141917"/>
                <a:ext cx="32868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8" name="Inkt 97">
                <a:extLst>
                  <a:ext uri="{FF2B5EF4-FFF2-40B4-BE49-F238E27FC236}">
                    <a16:creationId xmlns:a16="http://schemas.microsoft.com/office/drawing/2014/main" id="{D17149D8-E8CF-8D47-970F-14627C1AEA49}"/>
                  </a:ext>
                </a:extLst>
              </p14:cNvPr>
              <p14:cNvContentPartPr/>
              <p14:nvPr/>
            </p14:nvContentPartPr>
            <p14:xfrm>
              <a:off x="2898217" y="5181157"/>
              <a:ext cx="89280" cy="131040"/>
            </p14:xfrm>
          </p:contentPart>
        </mc:Choice>
        <mc:Fallback xmlns="">
          <p:pic>
            <p:nvPicPr>
              <p:cNvPr id="98" name="Inkt 97">
                <a:extLst>
                  <a:ext uri="{FF2B5EF4-FFF2-40B4-BE49-F238E27FC236}">
                    <a16:creationId xmlns:a16="http://schemas.microsoft.com/office/drawing/2014/main" id="{D17149D8-E8CF-8D47-970F-14627C1AEA4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67381" y="5150112"/>
                <a:ext cx="150234" cy="192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9" name="Inkt 98">
                <a:extLst>
                  <a:ext uri="{FF2B5EF4-FFF2-40B4-BE49-F238E27FC236}">
                    <a16:creationId xmlns:a16="http://schemas.microsoft.com/office/drawing/2014/main" id="{841B6AEE-A56C-5846-BC82-8AE6080D6B04}"/>
                  </a:ext>
                </a:extLst>
              </p14:cNvPr>
              <p14:cNvContentPartPr/>
              <p14:nvPr/>
            </p14:nvContentPartPr>
            <p14:xfrm>
              <a:off x="3034657" y="5175397"/>
              <a:ext cx="119160" cy="131040"/>
            </p14:xfrm>
          </p:contentPart>
        </mc:Choice>
        <mc:Fallback xmlns="">
          <p:pic>
            <p:nvPicPr>
              <p:cNvPr id="99" name="Inkt 98">
                <a:extLst>
                  <a:ext uri="{FF2B5EF4-FFF2-40B4-BE49-F238E27FC236}">
                    <a16:creationId xmlns:a16="http://schemas.microsoft.com/office/drawing/2014/main" id="{841B6AEE-A56C-5846-BC82-8AE6080D6B0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03697" y="5144437"/>
                <a:ext cx="1803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0" name="Inkt 99">
                <a:extLst>
                  <a:ext uri="{FF2B5EF4-FFF2-40B4-BE49-F238E27FC236}">
                    <a16:creationId xmlns:a16="http://schemas.microsoft.com/office/drawing/2014/main" id="{A24E9600-067C-614A-81A2-83BA048491CF}"/>
                  </a:ext>
                </a:extLst>
              </p14:cNvPr>
              <p14:cNvContentPartPr/>
              <p14:nvPr/>
            </p14:nvContentPartPr>
            <p14:xfrm>
              <a:off x="3189097" y="5115997"/>
              <a:ext cx="148680" cy="178560"/>
            </p14:xfrm>
          </p:contentPart>
        </mc:Choice>
        <mc:Fallback xmlns="">
          <p:pic>
            <p:nvPicPr>
              <p:cNvPr id="100" name="Inkt 99">
                <a:extLst>
                  <a:ext uri="{FF2B5EF4-FFF2-40B4-BE49-F238E27FC236}">
                    <a16:creationId xmlns:a16="http://schemas.microsoft.com/office/drawing/2014/main" id="{A24E9600-067C-614A-81A2-83BA048491C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58137" y="5085037"/>
                <a:ext cx="2098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1" name="Inkt 100">
                <a:extLst>
                  <a:ext uri="{FF2B5EF4-FFF2-40B4-BE49-F238E27FC236}">
                    <a16:creationId xmlns:a16="http://schemas.microsoft.com/office/drawing/2014/main" id="{D8FA9653-635B-2E4E-B412-24DBF1E1A85E}"/>
                  </a:ext>
                </a:extLst>
              </p14:cNvPr>
              <p14:cNvContentPartPr/>
              <p14:nvPr/>
            </p14:nvContentPartPr>
            <p14:xfrm>
              <a:off x="3515257" y="5131117"/>
              <a:ext cx="397800" cy="139320"/>
            </p14:xfrm>
          </p:contentPart>
        </mc:Choice>
        <mc:Fallback xmlns="">
          <p:pic>
            <p:nvPicPr>
              <p:cNvPr id="101" name="Inkt 100">
                <a:extLst>
                  <a:ext uri="{FF2B5EF4-FFF2-40B4-BE49-F238E27FC236}">
                    <a16:creationId xmlns:a16="http://schemas.microsoft.com/office/drawing/2014/main" id="{D8FA9653-635B-2E4E-B412-24DBF1E1A85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84297" y="5100237"/>
                <a:ext cx="459000" cy="200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" name="Inkt 101">
                <a:extLst>
                  <a:ext uri="{FF2B5EF4-FFF2-40B4-BE49-F238E27FC236}">
                    <a16:creationId xmlns:a16="http://schemas.microsoft.com/office/drawing/2014/main" id="{3377F35B-1F53-2D4E-84CB-5EB1779BF683}"/>
                  </a:ext>
                </a:extLst>
              </p14:cNvPr>
              <p14:cNvContentPartPr/>
              <p14:nvPr/>
            </p14:nvContentPartPr>
            <p14:xfrm>
              <a:off x="3901177" y="5157397"/>
              <a:ext cx="65520" cy="36000"/>
            </p14:xfrm>
          </p:contentPart>
        </mc:Choice>
        <mc:Fallback xmlns="">
          <p:pic>
            <p:nvPicPr>
              <p:cNvPr id="102" name="Inkt 101">
                <a:extLst>
                  <a:ext uri="{FF2B5EF4-FFF2-40B4-BE49-F238E27FC236}">
                    <a16:creationId xmlns:a16="http://schemas.microsoft.com/office/drawing/2014/main" id="{3377F35B-1F53-2D4E-84CB-5EB1779BF68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70386" y="5126437"/>
                <a:ext cx="126386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9" name="Inkt 108">
                <a:extLst>
                  <a:ext uri="{FF2B5EF4-FFF2-40B4-BE49-F238E27FC236}">
                    <a16:creationId xmlns:a16="http://schemas.microsoft.com/office/drawing/2014/main" id="{77E0983F-C7E6-D64A-872C-2FFC3FBD8297}"/>
                  </a:ext>
                </a:extLst>
              </p14:cNvPr>
              <p14:cNvContentPartPr/>
              <p14:nvPr/>
            </p14:nvContentPartPr>
            <p14:xfrm>
              <a:off x="3634057" y="5050477"/>
              <a:ext cx="360" cy="18000"/>
            </p14:xfrm>
          </p:contentPart>
        </mc:Choice>
        <mc:Fallback xmlns="">
          <p:pic>
            <p:nvPicPr>
              <p:cNvPr id="109" name="Inkt 108">
                <a:extLst>
                  <a:ext uri="{FF2B5EF4-FFF2-40B4-BE49-F238E27FC236}">
                    <a16:creationId xmlns:a16="http://schemas.microsoft.com/office/drawing/2014/main" id="{77E0983F-C7E6-D64A-872C-2FFC3FBD829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03457" y="5019877"/>
                <a:ext cx="61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0" name="Inkt 109">
                <a:extLst>
                  <a:ext uri="{FF2B5EF4-FFF2-40B4-BE49-F238E27FC236}">
                    <a16:creationId xmlns:a16="http://schemas.microsoft.com/office/drawing/2014/main" id="{FB00940A-6853-1446-8D3B-49C12DD4C2DB}"/>
                  </a:ext>
                </a:extLst>
              </p14:cNvPr>
              <p14:cNvContentPartPr/>
              <p14:nvPr/>
            </p14:nvContentPartPr>
            <p14:xfrm>
              <a:off x="4019617" y="5288077"/>
              <a:ext cx="59760" cy="65520"/>
            </p14:xfrm>
          </p:contentPart>
        </mc:Choice>
        <mc:Fallback xmlns="">
          <p:pic>
            <p:nvPicPr>
              <p:cNvPr id="110" name="Inkt 109">
                <a:extLst>
                  <a:ext uri="{FF2B5EF4-FFF2-40B4-BE49-F238E27FC236}">
                    <a16:creationId xmlns:a16="http://schemas.microsoft.com/office/drawing/2014/main" id="{FB00940A-6853-1446-8D3B-49C12DD4C2D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88657" y="5257286"/>
                <a:ext cx="120960" cy="126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6" name="Inkt 136">
                <a:extLst>
                  <a:ext uri="{FF2B5EF4-FFF2-40B4-BE49-F238E27FC236}">
                    <a16:creationId xmlns:a16="http://schemas.microsoft.com/office/drawing/2014/main" id="{C53097AF-2839-B74B-A317-78C651B5CBBC}"/>
                  </a:ext>
                </a:extLst>
              </p14:cNvPr>
              <p14:cNvContentPartPr/>
              <p14:nvPr/>
            </p14:nvContentPartPr>
            <p14:xfrm>
              <a:off x="4369897" y="4991437"/>
              <a:ext cx="4267080" cy="421560"/>
            </p14:xfrm>
          </p:contentPart>
        </mc:Choice>
        <mc:Fallback xmlns="">
          <p:pic>
            <p:nvPicPr>
              <p:cNvPr id="136" name="Inkt 136">
                <a:extLst>
                  <a:ext uri="{FF2B5EF4-FFF2-40B4-BE49-F238E27FC236}">
                    <a16:creationId xmlns:a16="http://schemas.microsoft.com/office/drawing/2014/main" id="{C53097AF-2839-B74B-A317-78C651B5CBB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38937" y="4960477"/>
                <a:ext cx="432828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40" name="Inkt 140">
                <a:extLst>
                  <a:ext uri="{FF2B5EF4-FFF2-40B4-BE49-F238E27FC236}">
                    <a16:creationId xmlns:a16="http://schemas.microsoft.com/office/drawing/2014/main" id="{916AFB37-0B03-254F-A7FA-D1A8A40A5D09}"/>
                  </a:ext>
                </a:extLst>
              </p14:cNvPr>
              <p14:cNvContentPartPr/>
              <p14:nvPr/>
            </p14:nvContentPartPr>
            <p14:xfrm>
              <a:off x="8737777" y="5193037"/>
              <a:ext cx="77400" cy="12240"/>
            </p14:xfrm>
          </p:contentPart>
        </mc:Choice>
        <mc:Fallback xmlns="">
          <p:pic>
            <p:nvPicPr>
              <p:cNvPr id="140" name="Inkt 140">
                <a:extLst>
                  <a:ext uri="{FF2B5EF4-FFF2-40B4-BE49-F238E27FC236}">
                    <a16:creationId xmlns:a16="http://schemas.microsoft.com/office/drawing/2014/main" id="{916AFB37-0B03-254F-A7FA-D1A8A40A5D0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707177" y="5162437"/>
                <a:ext cx="1389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50" name="Inkt 150">
                <a:extLst>
                  <a:ext uri="{FF2B5EF4-FFF2-40B4-BE49-F238E27FC236}">
                    <a16:creationId xmlns:a16="http://schemas.microsoft.com/office/drawing/2014/main" id="{EBAD9876-164A-6141-8BBD-5D5F7CE98636}"/>
                  </a:ext>
                </a:extLst>
              </p14:cNvPr>
              <p14:cNvContentPartPr/>
              <p14:nvPr/>
            </p14:nvContentPartPr>
            <p14:xfrm>
              <a:off x="1646497" y="6379957"/>
              <a:ext cx="2160000" cy="374040"/>
            </p14:xfrm>
          </p:contentPart>
        </mc:Choice>
        <mc:Fallback xmlns="">
          <p:pic>
            <p:nvPicPr>
              <p:cNvPr id="150" name="Inkt 150">
                <a:extLst>
                  <a:ext uri="{FF2B5EF4-FFF2-40B4-BE49-F238E27FC236}">
                    <a16:creationId xmlns:a16="http://schemas.microsoft.com/office/drawing/2014/main" id="{EBAD9876-164A-6141-8BBD-5D5F7CE9863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15897" y="6349386"/>
                <a:ext cx="2221200" cy="435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61" name="Inkt 161">
                <a:extLst>
                  <a:ext uri="{FF2B5EF4-FFF2-40B4-BE49-F238E27FC236}">
                    <a16:creationId xmlns:a16="http://schemas.microsoft.com/office/drawing/2014/main" id="{49F0CB9C-28B2-5A46-8B19-7A3F7AEC3A1B}"/>
                  </a:ext>
                </a:extLst>
              </p14:cNvPr>
              <p14:cNvContentPartPr/>
              <p14:nvPr/>
            </p14:nvContentPartPr>
            <p14:xfrm>
              <a:off x="4013857" y="6386077"/>
              <a:ext cx="1525680" cy="201960"/>
            </p14:xfrm>
          </p:contentPart>
        </mc:Choice>
        <mc:Fallback xmlns="">
          <p:pic>
            <p:nvPicPr>
              <p:cNvPr id="161" name="Inkt 161">
                <a:extLst>
                  <a:ext uri="{FF2B5EF4-FFF2-40B4-BE49-F238E27FC236}">
                    <a16:creationId xmlns:a16="http://schemas.microsoft.com/office/drawing/2014/main" id="{49F0CB9C-28B2-5A46-8B19-7A3F7AEC3A1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83257" y="6355117"/>
                <a:ext cx="15868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70" name="Inkt 169">
                <a:extLst>
                  <a:ext uri="{FF2B5EF4-FFF2-40B4-BE49-F238E27FC236}">
                    <a16:creationId xmlns:a16="http://schemas.microsoft.com/office/drawing/2014/main" id="{D1E00677-8E7F-8244-9F8A-089D455C4DAC}"/>
                  </a:ext>
                </a:extLst>
              </p14:cNvPr>
              <p14:cNvContentPartPr/>
              <p14:nvPr/>
            </p14:nvContentPartPr>
            <p14:xfrm>
              <a:off x="5889097" y="6546277"/>
              <a:ext cx="124920" cy="65520"/>
            </p14:xfrm>
          </p:contentPart>
        </mc:Choice>
        <mc:Fallback xmlns="">
          <p:pic>
            <p:nvPicPr>
              <p:cNvPr id="170" name="Inkt 169">
                <a:extLst>
                  <a:ext uri="{FF2B5EF4-FFF2-40B4-BE49-F238E27FC236}">
                    <a16:creationId xmlns:a16="http://schemas.microsoft.com/office/drawing/2014/main" id="{D1E00677-8E7F-8244-9F8A-089D455C4DA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58497" y="6515317"/>
                <a:ext cx="1864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1" name="Inkt 171">
                <a:extLst>
                  <a:ext uri="{FF2B5EF4-FFF2-40B4-BE49-F238E27FC236}">
                    <a16:creationId xmlns:a16="http://schemas.microsoft.com/office/drawing/2014/main" id="{41F2448C-B6B6-B749-8D64-FCBA6F91DB8A}"/>
                  </a:ext>
                </a:extLst>
              </p14:cNvPr>
              <p14:cNvContentPartPr/>
              <p14:nvPr/>
            </p14:nvContentPartPr>
            <p14:xfrm>
              <a:off x="5865337" y="6433237"/>
              <a:ext cx="184680" cy="12240"/>
            </p14:xfrm>
          </p:contentPart>
        </mc:Choice>
        <mc:Fallback xmlns="">
          <p:pic>
            <p:nvPicPr>
              <p:cNvPr id="171" name="Inkt 171">
                <a:extLst>
                  <a:ext uri="{FF2B5EF4-FFF2-40B4-BE49-F238E27FC236}">
                    <a16:creationId xmlns:a16="http://schemas.microsoft.com/office/drawing/2014/main" id="{41F2448C-B6B6-B749-8D64-FCBA6F91DB8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34677" y="6402637"/>
                <a:ext cx="2460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t 18">
                <a:extLst>
                  <a:ext uri="{FF2B5EF4-FFF2-40B4-BE49-F238E27FC236}">
                    <a16:creationId xmlns:a16="http://schemas.microsoft.com/office/drawing/2014/main" id="{B5AC0A28-30D8-FE48-8B34-482F68BAC0C9}"/>
                  </a:ext>
                </a:extLst>
              </p14:cNvPr>
              <p14:cNvContentPartPr/>
              <p14:nvPr/>
            </p14:nvContentPartPr>
            <p14:xfrm>
              <a:off x="5227187" y="5043619"/>
              <a:ext cx="353880" cy="222120"/>
            </p14:xfrm>
          </p:contentPart>
        </mc:Choice>
        <mc:Fallback xmlns="">
          <p:pic>
            <p:nvPicPr>
              <p:cNvPr id="18" name="Inkt 18">
                <a:extLst>
                  <a:ext uri="{FF2B5EF4-FFF2-40B4-BE49-F238E27FC236}">
                    <a16:creationId xmlns:a16="http://schemas.microsoft.com/office/drawing/2014/main" id="{B5AC0A28-30D8-FE48-8B34-482F68BAC0C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196587" y="5013019"/>
                <a:ext cx="415440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61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4" name="Inkt 24">
                <a:extLst>
                  <a:ext uri="{FF2B5EF4-FFF2-40B4-BE49-F238E27FC236}">
                    <a16:creationId xmlns:a16="http://schemas.microsoft.com/office/drawing/2014/main" id="{707C0C2B-2A88-F344-ABD3-CC8A5E093928}"/>
                  </a:ext>
                </a:extLst>
              </p14:cNvPr>
              <p14:cNvContentPartPr/>
              <p14:nvPr/>
            </p14:nvContentPartPr>
            <p14:xfrm>
              <a:off x="2346758" y="2550686"/>
              <a:ext cx="4450484" cy="1223943"/>
            </p14:xfrm>
          </p:contentPart>
        </mc:Choice>
        <mc:Fallback xmlns="">
          <p:pic>
            <p:nvPicPr>
              <p:cNvPr id="24" name="Inkt 24">
                <a:extLst>
                  <a:ext uri="{FF2B5EF4-FFF2-40B4-BE49-F238E27FC236}">
                    <a16:creationId xmlns:a16="http://schemas.microsoft.com/office/drawing/2014/main" id="{707C0C2B-2A88-F344-ABD3-CC8A5E0939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8756" y="2532682"/>
                <a:ext cx="4486128" cy="12595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1854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40BA599E-3941-4BBA-93D1-537543DE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98" y="1519529"/>
            <a:ext cx="275187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Evita Verheijden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51" name="Tijdelijke aanduiding voor inhoud 8">
            <a:extLst>
              <a:ext uri="{FF2B5EF4-FFF2-40B4-BE49-F238E27FC236}">
                <a16:creationId xmlns:a16="http://schemas.microsoft.com/office/drawing/2014/main" id="{3185FB7C-1CBA-4481-A7ED-B140DC6C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33" y="801866"/>
            <a:ext cx="4676171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’11-’16: 	BSc Bèta-gamma, </a:t>
            </a:r>
            <a:br>
              <a:rPr lang="nl-NL" dirty="0">
                <a:solidFill>
                  <a:srgbClr val="000000"/>
                </a:solidFill>
              </a:rPr>
            </a:br>
            <a:r>
              <a:rPr lang="nl-NL" dirty="0">
                <a:solidFill>
                  <a:srgbClr val="000000"/>
                </a:solidFill>
              </a:rPr>
              <a:t>		BSc Natuurkunde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’16-’18: 	MSc Theoretische 			 	Natuurkunde   ’16-’18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’18-...: 	Promovendus onder prof. dr.  		Erik Verlinde</a:t>
            </a:r>
          </a:p>
        </p:txBody>
      </p:sp>
      <p:pic>
        <p:nvPicPr>
          <p:cNvPr id="48" name="Afbeelding 47">
            <a:extLst>
              <a:ext uri="{FF2B5EF4-FFF2-40B4-BE49-F238E27FC236}">
                <a16:creationId xmlns:a16="http://schemas.microsoft.com/office/drawing/2014/main" id="{38AD67BC-62FD-4BCD-8A01-3D07AD7DC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14869" y="4585289"/>
            <a:ext cx="1543935" cy="20585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C589E6BD-E765-E042-BE98-62B77D1C33EC}"/>
                  </a:ext>
                </a:extLst>
              </p14:cNvPr>
              <p14:cNvContentPartPr/>
              <p14:nvPr/>
            </p14:nvContentPartPr>
            <p14:xfrm>
              <a:off x="6779377" y="4479157"/>
              <a:ext cx="308880" cy="400680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C589E6BD-E765-E042-BE98-62B77D1C33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4257" y="4464037"/>
                <a:ext cx="339480" cy="4312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fbeelding 3">
            <a:extLst>
              <a:ext uri="{FF2B5EF4-FFF2-40B4-BE49-F238E27FC236}">
                <a16:creationId xmlns:a16="http://schemas.microsoft.com/office/drawing/2014/main" id="{8592976F-76B3-B641-9108-1C96E7F20D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7" y="3743350"/>
            <a:ext cx="1540050" cy="14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0CCDB75-E9B3-42CA-BE70-982E2B9D6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63" r="4602" b="2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70F28A-762A-469F-B7B1-A07853B1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49" y="806450"/>
            <a:ext cx="3602727" cy="1633382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DDAD9C-628F-43CA-8799-8C40BF3DE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8" y="2561357"/>
            <a:ext cx="4465402" cy="3045693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rgbClr val="000000"/>
                </a:solidFill>
              </a:rPr>
              <a:t>Wat zijn zwarte gaten? </a:t>
            </a:r>
          </a:p>
          <a:p>
            <a:r>
              <a:rPr lang="nl-NL" sz="2000" dirty="0">
                <a:solidFill>
                  <a:srgbClr val="000000"/>
                </a:solidFill>
              </a:rPr>
              <a:t>Wat is de informatieparadox?</a:t>
            </a:r>
          </a:p>
          <a:p>
            <a:r>
              <a:rPr lang="nl-NL" sz="2000" dirty="0">
                <a:solidFill>
                  <a:srgbClr val="000000"/>
                </a:solidFill>
              </a:rPr>
              <a:t>Wat betekent het oplossen daarvan?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BAE373FE-E4D9-3A4A-96A6-D6D7014FEBD3}"/>
                  </a:ext>
                </a:extLst>
              </p14:cNvPr>
              <p14:cNvContentPartPr/>
              <p14:nvPr/>
            </p14:nvContentPartPr>
            <p14:xfrm>
              <a:off x="690697" y="1808677"/>
              <a:ext cx="1258560" cy="1800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BAE373FE-E4D9-3A4A-96A6-D6D7014FEB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5217" y="1793557"/>
                <a:ext cx="1289160" cy="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2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A1FF46-D3A4-4AD0-A4E3-CBA6C2ACA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C78E9-6338-4284-891C-50159A4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397"/>
            <a:ext cx="7886700" cy="1273233"/>
          </a:xfrm>
        </p:spPr>
        <p:txBody>
          <a:bodyPr>
            <a:normAutofit/>
          </a:bodyPr>
          <a:lstStyle/>
          <a:p>
            <a:r>
              <a:rPr lang="nl-NL" sz="3500" dirty="0"/>
              <a:t>Wat is een zwart gat?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Tijdelijke aanduiding voor inhoud 4">
            <a:extLst>
              <a:ext uri="{FF2B5EF4-FFF2-40B4-BE49-F238E27FC236}">
                <a16:creationId xmlns:a16="http://schemas.microsoft.com/office/drawing/2014/main" id="{DFD47DE3-6BF5-4251-88C8-26E6CA811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7" y="2512142"/>
            <a:ext cx="7886700" cy="37116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t 10">
                <a:extLst>
                  <a:ext uri="{FF2B5EF4-FFF2-40B4-BE49-F238E27FC236}">
                    <a16:creationId xmlns:a16="http://schemas.microsoft.com/office/drawing/2014/main" id="{040EC47A-589E-4E4F-A6F5-0A8F7EFA41DF}"/>
                  </a:ext>
                </a:extLst>
              </p14:cNvPr>
              <p14:cNvContentPartPr/>
              <p14:nvPr/>
            </p14:nvContentPartPr>
            <p14:xfrm>
              <a:off x="2191897" y="2623357"/>
              <a:ext cx="142920" cy="480960"/>
            </p14:xfrm>
          </p:contentPart>
        </mc:Choice>
        <mc:Fallback xmlns="">
          <p:pic>
            <p:nvPicPr>
              <p:cNvPr id="9" name="Inkt 10">
                <a:extLst>
                  <a:ext uri="{FF2B5EF4-FFF2-40B4-BE49-F238E27FC236}">
                    <a16:creationId xmlns:a16="http://schemas.microsoft.com/office/drawing/2014/main" id="{040EC47A-589E-4E4F-A6F5-0A8F7EFA41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6777" y="2608237"/>
                <a:ext cx="1731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3B96F548-4001-6D4C-9D71-3119300F34E5}"/>
                  </a:ext>
                </a:extLst>
              </p14:cNvPr>
              <p14:cNvContentPartPr/>
              <p14:nvPr/>
            </p14:nvContentPartPr>
            <p14:xfrm>
              <a:off x="3455857" y="4920157"/>
              <a:ext cx="932040" cy="16056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3B96F548-4001-6D4C-9D71-3119300F34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0737" y="4904677"/>
                <a:ext cx="9626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BBD0FF07-6A9D-8746-8E09-5FAFF77B6379}"/>
                  </a:ext>
                </a:extLst>
              </p14:cNvPr>
              <p14:cNvContentPartPr/>
              <p14:nvPr/>
            </p14:nvContentPartPr>
            <p14:xfrm>
              <a:off x="5551057" y="4932037"/>
              <a:ext cx="635400" cy="14292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BBD0FF07-6A9D-8746-8E09-5FAFF77B63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35577" y="4916557"/>
                <a:ext cx="6660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869738C4-19C6-0645-8A7B-5C85BD289CCA}"/>
                  </a:ext>
                </a:extLst>
              </p14:cNvPr>
              <p14:cNvContentPartPr/>
              <p14:nvPr/>
            </p14:nvContentPartPr>
            <p14:xfrm>
              <a:off x="5141377" y="3412837"/>
              <a:ext cx="142920" cy="49896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869738C4-19C6-0645-8A7B-5C85BD289C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26257" y="3397357"/>
                <a:ext cx="17316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C4C51703-A9CB-4342-A6A2-7647470A2C65}"/>
                  </a:ext>
                </a:extLst>
              </p14:cNvPr>
              <p14:cNvContentPartPr/>
              <p14:nvPr/>
            </p14:nvContentPartPr>
            <p14:xfrm>
              <a:off x="7147297" y="3834037"/>
              <a:ext cx="151920" cy="50472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C4C51703-A9CB-4342-A6A2-7647470A2C6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31817" y="3818568"/>
                <a:ext cx="182520" cy="535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t 25">
                <a:extLst>
                  <a:ext uri="{FF2B5EF4-FFF2-40B4-BE49-F238E27FC236}">
                    <a16:creationId xmlns:a16="http://schemas.microsoft.com/office/drawing/2014/main" id="{231F99F1-4C26-9749-923F-B4D015CA4E76}"/>
                  </a:ext>
                </a:extLst>
              </p14:cNvPr>
              <p14:cNvContentPartPr/>
              <p14:nvPr/>
            </p14:nvContentPartPr>
            <p14:xfrm>
              <a:off x="2203777" y="2599597"/>
              <a:ext cx="124920" cy="510840"/>
            </p14:xfrm>
          </p:contentPart>
        </mc:Choice>
        <mc:Fallback xmlns="">
          <p:pic>
            <p:nvPicPr>
              <p:cNvPr id="26" name="Inkt 25">
                <a:extLst>
                  <a:ext uri="{FF2B5EF4-FFF2-40B4-BE49-F238E27FC236}">
                    <a16:creationId xmlns:a16="http://schemas.microsoft.com/office/drawing/2014/main" id="{231F99F1-4C26-9749-923F-B4D015CA4E7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88657" y="2584477"/>
                <a:ext cx="1555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E93146EB-CB74-384A-9B01-3E8F16BBC286}"/>
                  </a:ext>
                </a:extLst>
              </p14:cNvPr>
              <p14:cNvContentPartPr/>
              <p14:nvPr/>
            </p14:nvContentPartPr>
            <p14:xfrm>
              <a:off x="3444697" y="4920157"/>
              <a:ext cx="966960" cy="184320"/>
            </p14:xfrm>
          </p:contentPart>
        </mc:Choice>
        <mc:Fallback xmlns="">
          <p:pic>
            <p:nvPicPr>
              <p:cNvPr id="27" name="Inkt 26">
                <a:extLst>
                  <a:ext uri="{FF2B5EF4-FFF2-40B4-BE49-F238E27FC236}">
                    <a16:creationId xmlns:a16="http://schemas.microsoft.com/office/drawing/2014/main" id="{E93146EB-CB74-384A-9B01-3E8F16BBC28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29577" y="4904677"/>
                <a:ext cx="9975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t 31">
                <a:extLst>
                  <a:ext uri="{FF2B5EF4-FFF2-40B4-BE49-F238E27FC236}">
                    <a16:creationId xmlns:a16="http://schemas.microsoft.com/office/drawing/2014/main" id="{9CBE221E-AD12-C74B-B1AD-D8C1C1FD62AC}"/>
                  </a:ext>
                </a:extLst>
              </p14:cNvPr>
              <p14:cNvContentPartPr/>
              <p14:nvPr/>
            </p14:nvContentPartPr>
            <p14:xfrm>
              <a:off x="815257" y="4083157"/>
              <a:ext cx="124920" cy="297000"/>
            </p14:xfrm>
          </p:contentPart>
        </mc:Choice>
        <mc:Fallback xmlns="">
          <p:pic>
            <p:nvPicPr>
              <p:cNvPr id="32" name="Inkt 31">
                <a:extLst>
                  <a:ext uri="{FF2B5EF4-FFF2-40B4-BE49-F238E27FC236}">
                    <a16:creationId xmlns:a16="http://schemas.microsoft.com/office/drawing/2014/main" id="{9CBE221E-AD12-C74B-B1AD-D8C1C1FD62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9777" y="4068037"/>
                <a:ext cx="1555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t 32">
                <a:extLst>
                  <a:ext uri="{FF2B5EF4-FFF2-40B4-BE49-F238E27FC236}">
                    <a16:creationId xmlns:a16="http://schemas.microsoft.com/office/drawing/2014/main" id="{3B047A26-8FD9-7146-BC20-8CB7D457AA12}"/>
                  </a:ext>
                </a:extLst>
              </p14:cNvPr>
              <p14:cNvContentPartPr/>
              <p14:nvPr/>
            </p14:nvContentPartPr>
            <p14:xfrm>
              <a:off x="1105777" y="3834037"/>
              <a:ext cx="267480" cy="119160"/>
            </p14:xfrm>
          </p:contentPart>
        </mc:Choice>
        <mc:Fallback xmlns="">
          <p:pic>
            <p:nvPicPr>
              <p:cNvPr id="33" name="Inkt 32">
                <a:extLst>
                  <a:ext uri="{FF2B5EF4-FFF2-40B4-BE49-F238E27FC236}">
                    <a16:creationId xmlns:a16="http://schemas.microsoft.com/office/drawing/2014/main" id="{3B047A26-8FD9-7146-BC20-8CB7D457AA1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90657" y="3818917"/>
                <a:ext cx="2980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t 10">
                <a:extLst>
                  <a:ext uri="{FF2B5EF4-FFF2-40B4-BE49-F238E27FC236}">
                    <a16:creationId xmlns:a16="http://schemas.microsoft.com/office/drawing/2014/main" id="{5B5F9CF0-6F11-DA4A-8C72-7BECC2CA9B08}"/>
                  </a:ext>
                </a:extLst>
              </p14:cNvPr>
              <p14:cNvContentPartPr/>
              <p14:nvPr/>
            </p14:nvContentPartPr>
            <p14:xfrm>
              <a:off x="5954617" y="2386117"/>
              <a:ext cx="297000" cy="159840"/>
            </p14:xfrm>
          </p:contentPart>
        </mc:Choice>
        <mc:Fallback xmlns="">
          <p:pic>
            <p:nvPicPr>
              <p:cNvPr id="7" name="Inkt 10">
                <a:extLst>
                  <a:ext uri="{FF2B5EF4-FFF2-40B4-BE49-F238E27FC236}">
                    <a16:creationId xmlns:a16="http://schemas.microsoft.com/office/drawing/2014/main" id="{5B5F9CF0-6F11-DA4A-8C72-7BECC2CA9B0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9137" y="2370637"/>
                <a:ext cx="3276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1F981BE8-8149-AC43-A158-8C0B70686CA8}"/>
                  </a:ext>
                </a:extLst>
              </p14:cNvPr>
              <p14:cNvContentPartPr/>
              <p14:nvPr/>
            </p14:nvContentPartPr>
            <p14:xfrm>
              <a:off x="6452857" y="2053837"/>
              <a:ext cx="119160" cy="52596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1F981BE8-8149-AC43-A158-8C0B70686CA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37330" y="2038357"/>
                <a:ext cx="149853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1D240ADD-CE09-4342-8F1A-739DE491F008}"/>
                  </a:ext>
                </a:extLst>
              </p14:cNvPr>
              <p14:cNvContentPartPr/>
              <p14:nvPr/>
            </p14:nvContentPartPr>
            <p14:xfrm>
              <a:off x="6660577" y="2172277"/>
              <a:ext cx="107280" cy="13104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1D240ADD-CE09-4342-8F1A-739DE491F00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45045" y="2156754"/>
                <a:ext cx="137983" cy="161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920EECBF-60F9-DC4B-9DBE-E3FF9C32DB80}"/>
                  </a:ext>
                </a:extLst>
              </p14:cNvPr>
              <p14:cNvContentPartPr/>
              <p14:nvPr/>
            </p14:nvContentPartPr>
            <p14:xfrm>
              <a:off x="6880177" y="2100997"/>
              <a:ext cx="166680" cy="20196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920EECBF-60F9-DC4B-9DBE-E3FF9C32DB8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64663" y="2085517"/>
                <a:ext cx="197346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663A25C0-2673-7942-8E4F-291D11348B0E}"/>
                  </a:ext>
                </a:extLst>
              </p14:cNvPr>
              <p14:cNvContentPartPr/>
              <p14:nvPr/>
            </p14:nvContentPartPr>
            <p14:xfrm>
              <a:off x="7129657" y="2112877"/>
              <a:ext cx="154800" cy="19620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663A25C0-2673-7942-8E4F-291D11348B0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14177" y="2097397"/>
                <a:ext cx="1854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11C67EBA-7A38-2F4A-A043-0E75911056AF}"/>
                  </a:ext>
                </a:extLst>
              </p14:cNvPr>
              <p14:cNvContentPartPr/>
              <p14:nvPr/>
            </p14:nvContentPartPr>
            <p14:xfrm>
              <a:off x="6660577" y="2368117"/>
              <a:ext cx="546480" cy="2988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11C67EBA-7A38-2F4A-A043-0E75911056A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45087" y="2352637"/>
                <a:ext cx="5771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t 33">
                <a:extLst>
                  <a:ext uri="{FF2B5EF4-FFF2-40B4-BE49-F238E27FC236}">
                    <a16:creationId xmlns:a16="http://schemas.microsoft.com/office/drawing/2014/main" id="{53F22EDF-D33F-6A45-B687-852E44025EF4}"/>
                  </a:ext>
                </a:extLst>
              </p14:cNvPr>
              <p14:cNvContentPartPr/>
              <p14:nvPr/>
            </p14:nvContentPartPr>
            <p14:xfrm>
              <a:off x="6773257" y="2457037"/>
              <a:ext cx="219960" cy="190440"/>
            </p14:xfrm>
          </p:contentPart>
        </mc:Choice>
        <mc:Fallback xmlns="">
          <p:pic>
            <p:nvPicPr>
              <p:cNvPr id="31" name="Inkt 33">
                <a:extLst>
                  <a:ext uri="{FF2B5EF4-FFF2-40B4-BE49-F238E27FC236}">
                    <a16:creationId xmlns:a16="http://schemas.microsoft.com/office/drawing/2014/main" id="{53F22EDF-D33F-6A45-B687-852E44025EF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58137" y="2441917"/>
                <a:ext cx="2505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D8F78647-5C0B-8C43-AB42-A011301DB617}"/>
                  </a:ext>
                </a:extLst>
              </p14:cNvPr>
              <p14:cNvContentPartPr/>
              <p14:nvPr/>
            </p14:nvContentPartPr>
            <p14:xfrm>
              <a:off x="6524137" y="2023957"/>
              <a:ext cx="837000" cy="53640"/>
            </p14:xfrm>
          </p:contentPart>
        </mc:Choice>
        <mc:Fallback xmlns="">
          <p:pic>
            <p:nvPicPr>
              <p:cNvPr id="35" name="Inkt 34">
                <a:extLst>
                  <a:ext uri="{FF2B5EF4-FFF2-40B4-BE49-F238E27FC236}">
                    <a16:creationId xmlns:a16="http://schemas.microsoft.com/office/drawing/2014/main" id="{D8F78647-5C0B-8C43-AB42-A011301DB61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09017" y="2008837"/>
                <a:ext cx="86760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491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EA1FA-8A12-4121-8511-593DA7BB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38328"/>
            <a:ext cx="76581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/>
              <a:t>Horizon: ‘point of no return’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9144000" cy="4716250"/>
          </a:xfrm>
          <a:prstGeom prst="rect">
            <a:avLst/>
          </a:prstGeom>
          <a:solidFill>
            <a:srgbClr val="BE5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2423160"/>
            <a:ext cx="4210176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3461B7E-387C-4832-B7AC-2B89882CC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r="59281"/>
          <a:stretch/>
        </p:blipFill>
        <p:spPr>
          <a:xfrm>
            <a:off x="378691" y="2815392"/>
            <a:ext cx="3810074" cy="3368966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061" y="2423160"/>
            <a:ext cx="4210177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ijdelijke aanduiding voor inhoud 4">
            <a:extLst>
              <a:ext uri="{FF2B5EF4-FFF2-40B4-BE49-F238E27FC236}">
                <a16:creationId xmlns:a16="http://schemas.microsoft.com/office/drawing/2014/main" id="{4CD5227F-AD6C-4E89-9C3F-D4E8F16C0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1" r="858"/>
          <a:stretch/>
        </p:blipFill>
        <p:spPr>
          <a:xfrm>
            <a:off x="4764525" y="2815392"/>
            <a:ext cx="4136713" cy="29767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t 31">
                <a:extLst>
                  <a:ext uri="{FF2B5EF4-FFF2-40B4-BE49-F238E27FC236}">
                    <a16:creationId xmlns:a16="http://schemas.microsoft.com/office/drawing/2014/main" id="{0959DB59-0501-8745-B744-FDBE6431DA48}"/>
                  </a:ext>
                </a:extLst>
              </p14:cNvPr>
              <p14:cNvContentPartPr/>
              <p14:nvPr/>
            </p14:nvContentPartPr>
            <p14:xfrm>
              <a:off x="1494937" y="6556357"/>
              <a:ext cx="311760" cy="178560"/>
            </p14:xfrm>
          </p:contentPart>
        </mc:Choice>
        <mc:Fallback xmlns="">
          <p:pic>
            <p:nvPicPr>
              <p:cNvPr id="31" name="Inkt 31">
                <a:extLst>
                  <a:ext uri="{FF2B5EF4-FFF2-40B4-BE49-F238E27FC236}">
                    <a16:creationId xmlns:a16="http://schemas.microsoft.com/office/drawing/2014/main" id="{0959DB59-0501-8745-B744-FDBE6431D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3977" y="6525757"/>
                <a:ext cx="3729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t 33">
                <a:extLst>
                  <a:ext uri="{FF2B5EF4-FFF2-40B4-BE49-F238E27FC236}">
                    <a16:creationId xmlns:a16="http://schemas.microsoft.com/office/drawing/2014/main" id="{BDD0ED4C-3102-A14D-9EF8-0FEB0DB83908}"/>
                  </a:ext>
                </a:extLst>
              </p14:cNvPr>
              <p14:cNvContentPartPr/>
              <p14:nvPr/>
            </p14:nvContentPartPr>
            <p14:xfrm>
              <a:off x="2025937" y="6516037"/>
              <a:ext cx="439560" cy="254160"/>
            </p14:xfrm>
          </p:contentPart>
        </mc:Choice>
        <mc:Fallback xmlns="">
          <p:pic>
            <p:nvPicPr>
              <p:cNvPr id="34" name="Inkt 33">
                <a:extLst>
                  <a:ext uri="{FF2B5EF4-FFF2-40B4-BE49-F238E27FC236}">
                    <a16:creationId xmlns:a16="http://schemas.microsoft.com/office/drawing/2014/main" id="{BDD0ED4C-3102-A14D-9EF8-0FEB0DB839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5337" y="6485437"/>
                <a:ext cx="50076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EA03EC8C-6C6E-D149-9F2E-EAD4D2A25272}"/>
                  </a:ext>
                </a:extLst>
              </p14:cNvPr>
              <p14:cNvContentPartPr/>
              <p14:nvPr/>
            </p14:nvContentPartPr>
            <p14:xfrm>
              <a:off x="2477017" y="6545197"/>
              <a:ext cx="47880" cy="174960"/>
            </p14:xfrm>
          </p:contentPart>
        </mc:Choice>
        <mc:Fallback xmlns="">
          <p:pic>
            <p:nvPicPr>
              <p:cNvPr id="35" name="Inkt 34">
                <a:extLst>
                  <a:ext uri="{FF2B5EF4-FFF2-40B4-BE49-F238E27FC236}">
                    <a16:creationId xmlns:a16="http://schemas.microsoft.com/office/drawing/2014/main" id="{EA03EC8C-6C6E-D149-9F2E-EAD4D2A252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46057" y="6514597"/>
                <a:ext cx="1090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t 35">
                <a:extLst>
                  <a:ext uri="{FF2B5EF4-FFF2-40B4-BE49-F238E27FC236}">
                    <a16:creationId xmlns:a16="http://schemas.microsoft.com/office/drawing/2014/main" id="{CC8345F3-1508-674E-9B3C-E989C04ABA4F}"/>
                  </a:ext>
                </a:extLst>
              </p14:cNvPr>
              <p14:cNvContentPartPr/>
              <p14:nvPr/>
            </p14:nvContentPartPr>
            <p14:xfrm>
              <a:off x="2447137" y="6627637"/>
              <a:ext cx="124920" cy="18000"/>
            </p14:xfrm>
          </p:contentPart>
        </mc:Choice>
        <mc:Fallback xmlns="">
          <p:pic>
            <p:nvPicPr>
              <p:cNvPr id="36" name="Inkt 35">
                <a:extLst>
                  <a:ext uri="{FF2B5EF4-FFF2-40B4-BE49-F238E27FC236}">
                    <a16:creationId xmlns:a16="http://schemas.microsoft.com/office/drawing/2014/main" id="{CC8345F3-1508-674E-9B3C-E989C04ABA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16537" y="6597037"/>
                <a:ext cx="1864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Inkt 36">
                <a:extLst>
                  <a:ext uri="{FF2B5EF4-FFF2-40B4-BE49-F238E27FC236}">
                    <a16:creationId xmlns:a16="http://schemas.microsoft.com/office/drawing/2014/main" id="{0A59DFA6-B42F-5443-BA5A-01DDE6900223}"/>
                  </a:ext>
                </a:extLst>
              </p14:cNvPr>
              <p14:cNvContentPartPr/>
              <p14:nvPr/>
            </p14:nvContentPartPr>
            <p14:xfrm>
              <a:off x="2571697" y="6603877"/>
              <a:ext cx="83520" cy="142920"/>
            </p14:xfrm>
          </p:contentPart>
        </mc:Choice>
        <mc:Fallback xmlns="">
          <p:pic>
            <p:nvPicPr>
              <p:cNvPr id="37" name="Inkt 36">
                <a:extLst>
                  <a:ext uri="{FF2B5EF4-FFF2-40B4-BE49-F238E27FC236}">
                    <a16:creationId xmlns:a16="http://schemas.microsoft.com/office/drawing/2014/main" id="{0A59DFA6-B42F-5443-BA5A-01DDE690022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40737" y="6573277"/>
                <a:ext cx="144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Inkt 37">
                <a:extLst>
                  <a:ext uri="{FF2B5EF4-FFF2-40B4-BE49-F238E27FC236}">
                    <a16:creationId xmlns:a16="http://schemas.microsoft.com/office/drawing/2014/main" id="{58DC2EA5-948D-A44D-8681-9BD5A430870A}"/>
                  </a:ext>
                </a:extLst>
              </p14:cNvPr>
              <p14:cNvContentPartPr/>
              <p14:nvPr/>
            </p14:nvContentPartPr>
            <p14:xfrm>
              <a:off x="2322577" y="6496957"/>
              <a:ext cx="6120" cy="360"/>
            </p14:xfrm>
          </p:contentPart>
        </mc:Choice>
        <mc:Fallback xmlns="">
          <p:pic>
            <p:nvPicPr>
              <p:cNvPr id="38" name="Inkt 37">
                <a:extLst>
                  <a:ext uri="{FF2B5EF4-FFF2-40B4-BE49-F238E27FC236}">
                    <a16:creationId xmlns:a16="http://schemas.microsoft.com/office/drawing/2014/main" id="{58DC2EA5-948D-A44D-8681-9BD5A430870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91977" y="6466357"/>
                <a:ext cx="676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" name="Inkt 59">
                <a:extLst>
                  <a:ext uri="{FF2B5EF4-FFF2-40B4-BE49-F238E27FC236}">
                    <a16:creationId xmlns:a16="http://schemas.microsoft.com/office/drawing/2014/main" id="{B8D898A9-4D10-6742-86C5-A718259B14B9}"/>
                  </a:ext>
                </a:extLst>
              </p14:cNvPr>
              <p14:cNvContentPartPr/>
              <p14:nvPr/>
            </p14:nvContentPartPr>
            <p14:xfrm>
              <a:off x="2899657" y="6491197"/>
              <a:ext cx="3263040" cy="357120"/>
            </p14:xfrm>
          </p:contentPart>
        </mc:Choice>
        <mc:Fallback xmlns="">
          <p:pic>
            <p:nvPicPr>
              <p:cNvPr id="59" name="Inkt 59">
                <a:extLst>
                  <a:ext uri="{FF2B5EF4-FFF2-40B4-BE49-F238E27FC236}">
                    <a16:creationId xmlns:a16="http://schemas.microsoft.com/office/drawing/2014/main" id="{B8D898A9-4D10-6742-86C5-A718259B14B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69057" y="6460237"/>
                <a:ext cx="33246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" name="Inkt 70">
                <a:extLst>
                  <a:ext uri="{FF2B5EF4-FFF2-40B4-BE49-F238E27FC236}">
                    <a16:creationId xmlns:a16="http://schemas.microsoft.com/office/drawing/2014/main" id="{AF7A0408-6708-6A46-8D82-E73C084C53B4}"/>
                  </a:ext>
                </a:extLst>
              </p14:cNvPr>
              <p14:cNvContentPartPr/>
              <p14:nvPr/>
            </p14:nvContentPartPr>
            <p14:xfrm>
              <a:off x="6405697" y="6466357"/>
              <a:ext cx="1732320" cy="304920"/>
            </p14:xfrm>
          </p:contentPart>
        </mc:Choice>
        <mc:Fallback xmlns="">
          <p:pic>
            <p:nvPicPr>
              <p:cNvPr id="70" name="Inkt 70">
                <a:extLst>
                  <a:ext uri="{FF2B5EF4-FFF2-40B4-BE49-F238E27FC236}">
                    <a16:creationId xmlns:a16="http://schemas.microsoft.com/office/drawing/2014/main" id="{AF7A0408-6708-6A46-8D82-E73C084C53B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75103" y="6435757"/>
                <a:ext cx="1793507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A1E36AA7-E458-5046-8306-1FBDE334F1B3}"/>
                  </a:ext>
                </a:extLst>
              </p14:cNvPr>
              <p14:cNvContentPartPr/>
              <p14:nvPr/>
            </p14:nvContentPartPr>
            <p14:xfrm>
              <a:off x="1456057" y="3196477"/>
              <a:ext cx="1946880" cy="35640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A1E36AA7-E458-5046-8306-1FBDE334F1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25457" y="3165877"/>
                <a:ext cx="200808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D0AFAE0A-149A-F94A-BD4F-88F468584740}"/>
                  </a:ext>
                </a:extLst>
              </p14:cNvPr>
              <p14:cNvContentPartPr/>
              <p14:nvPr/>
            </p14:nvContentPartPr>
            <p14:xfrm>
              <a:off x="5930857" y="3724597"/>
              <a:ext cx="1674000" cy="41580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D0AFAE0A-149A-F94A-BD4F-88F46858474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15737" y="3709477"/>
                <a:ext cx="170424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36457C4C-0027-B844-AFE7-E6AA0BBFA4CE}"/>
                  </a:ext>
                </a:extLst>
              </p14:cNvPr>
              <p14:cNvContentPartPr/>
              <p14:nvPr/>
            </p14:nvContentPartPr>
            <p14:xfrm>
              <a:off x="5942737" y="3872917"/>
              <a:ext cx="540360" cy="29124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36457C4C-0027-B844-AFE7-E6AA0BBFA4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27617" y="3857797"/>
                <a:ext cx="5709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2AACF543-2FC2-2945-8ACC-A9CAA4CEFF91}"/>
                  </a:ext>
                </a:extLst>
              </p14:cNvPr>
              <p14:cNvContentPartPr/>
              <p14:nvPr/>
            </p14:nvContentPartPr>
            <p14:xfrm>
              <a:off x="6613417" y="4674277"/>
              <a:ext cx="172440" cy="53460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2AACF543-2FC2-2945-8ACC-A9CAA4CEFF9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97937" y="4658797"/>
                <a:ext cx="20304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B1B1388A-C618-E449-B4D9-D1A37CD3AD35}"/>
                  </a:ext>
                </a:extLst>
              </p14:cNvPr>
              <p14:cNvContentPartPr/>
              <p14:nvPr/>
            </p14:nvContentPartPr>
            <p14:xfrm>
              <a:off x="1515457" y="3315277"/>
              <a:ext cx="866880" cy="74808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B1B1388A-C618-E449-B4D9-D1A37CD3AD3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84857" y="3284317"/>
                <a:ext cx="928080" cy="8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0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ECA203-0794-4CC9-A26D-1E60C2D3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061"/>
            <a:ext cx="78867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500"/>
              <a:t>Of toch wel…? 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49" y="1396083"/>
            <a:ext cx="7886699" cy="822960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F2CA38-9A67-4A94-8CFD-6ADEBDB3A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066" y="1511968"/>
            <a:ext cx="7313868" cy="582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600" dirty="0"/>
              <a:t>Stephen Hawking: </a:t>
            </a:r>
            <a:r>
              <a:rPr lang="en-US" sz="1600" dirty="0" err="1"/>
              <a:t>zwarte</a:t>
            </a:r>
            <a:r>
              <a:rPr lang="en-US" sz="1600" dirty="0"/>
              <a:t> </a:t>
            </a:r>
            <a:r>
              <a:rPr lang="en-US" sz="1600" dirty="0" err="1"/>
              <a:t>gaten</a:t>
            </a:r>
            <a:r>
              <a:rPr lang="en-US" sz="1600" dirty="0"/>
              <a:t> </a:t>
            </a:r>
            <a:r>
              <a:rPr lang="en-US" sz="1600" dirty="0" err="1"/>
              <a:t>kunnen</a:t>
            </a:r>
            <a:r>
              <a:rPr lang="en-US" sz="1600" dirty="0"/>
              <a:t> </a:t>
            </a:r>
            <a:r>
              <a:rPr lang="en-US" sz="1600" dirty="0" err="1"/>
              <a:t>verdampen</a:t>
            </a:r>
            <a:r>
              <a:rPr lang="en-US" sz="1600" dirty="0"/>
              <a:t> via </a:t>
            </a:r>
            <a:r>
              <a:rPr lang="en-US" sz="1600" i="1" dirty="0" err="1"/>
              <a:t>Hawkingstraling</a:t>
            </a:r>
            <a:endParaRPr lang="en-US" sz="1600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17136" y="1951272"/>
            <a:ext cx="109728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B00102B-A729-4582-B06A-B1A28652C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t="13755" b="36551"/>
          <a:stretch/>
        </p:blipFill>
        <p:spPr>
          <a:xfrm>
            <a:off x="628649" y="2827610"/>
            <a:ext cx="3855496" cy="302364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1D87382-CE6B-44F9-9B5F-2552A6154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51186" y="2714194"/>
            <a:ext cx="2262667" cy="32517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t 22">
                <a:extLst>
                  <a:ext uri="{FF2B5EF4-FFF2-40B4-BE49-F238E27FC236}">
                    <a16:creationId xmlns:a16="http://schemas.microsoft.com/office/drawing/2014/main" id="{61F425B5-AD5F-8340-A9A1-C4AA51DC7752}"/>
                  </a:ext>
                </a:extLst>
              </p14:cNvPr>
              <p14:cNvContentPartPr/>
              <p14:nvPr/>
            </p14:nvContentPartPr>
            <p14:xfrm>
              <a:off x="2749897" y="5761117"/>
              <a:ext cx="1875600" cy="504720"/>
            </p14:xfrm>
          </p:contentPart>
        </mc:Choice>
        <mc:Fallback xmlns="">
          <p:pic>
            <p:nvPicPr>
              <p:cNvPr id="22" name="Inkt 22">
                <a:extLst>
                  <a:ext uri="{FF2B5EF4-FFF2-40B4-BE49-F238E27FC236}">
                    <a16:creationId xmlns:a16="http://schemas.microsoft.com/office/drawing/2014/main" id="{61F425B5-AD5F-8340-A9A1-C4AA51DC77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4777" y="5745997"/>
                <a:ext cx="19062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2" name="Inkt 141">
                <a:extLst>
                  <a:ext uri="{FF2B5EF4-FFF2-40B4-BE49-F238E27FC236}">
                    <a16:creationId xmlns:a16="http://schemas.microsoft.com/office/drawing/2014/main" id="{A0190729-8B39-5743-894E-8AB785DF053B}"/>
                  </a:ext>
                </a:extLst>
              </p14:cNvPr>
              <p14:cNvContentPartPr/>
              <p14:nvPr/>
            </p14:nvContentPartPr>
            <p14:xfrm>
              <a:off x="2845657" y="5488237"/>
              <a:ext cx="124200" cy="385560"/>
            </p14:xfrm>
          </p:contentPart>
        </mc:Choice>
        <mc:Fallback xmlns="">
          <p:pic>
            <p:nvPicPr>
              <p:cNvPr id="142" name="Inkt 141">
                <a:extLst>
                  <a:ext uri="{FF2B5EF4-FFF2-40B4-BE49-F238E27FC236}">
                    <a16:creationId xmlns:a16="http://schemas.microsoft.com/office/drawing/2014/main" id="{A0190729-8B39-5743-894E-8AB785DF05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14697" y="5457277"/>
                <a:ext cx="185760" cy="446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kstvak 3">
            <a:extLst>
              <a:ext uri="{FF2B5EF4-FFF2-40B4-BE49-F238E27FC236}">
                <a16:creationId xmlns:a16="http://schemas.microsoft.com/office/drawing/2014/main" id="{B441F78C-C319-4F5E-AEEB-554EF6837FB0}"/>
              </a:ext>
            </a:extLst>
          </p:cNvPr>
          <p:cNvSpPr txBox="1"/>
          <p:nvPr/>
        </p:nvSpPr>
        <p:spPr>
          <a:xfrm>
            <a:off x="6294267" y="5965932"/>
            <a:ext cx="172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(1942-2018)</a:t>
            </a:r>
          </a:p>
        </p:txBody>
      </p:sp>
    </p:spTree>
    <p:extLst>
      <p:ext uri="{BB962C8B-B14F-4D97-AF65-F5344CB8AC3E}">
        <p14:creationId xmlns:p14="http://schemas.microsoft.com/office/powerpoint/2010/main" val="21900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0CDBDF3-8203-4119-B2EF-2471D5259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61314"/>
          <a:stretch/>
        </p:blipFill>
        <p:spPr>
          <a:xfrm>
            <a:off x="186431" y="2069367"/>
            <a:ext cx="5655076" cy="23059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8A6F70-0C60-4894-9B03-34B11A3C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6061"/>
            <a:ext cx="78867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500"/>
              <a:t>‘Zwarte gaten hebben geen haar’</a:t>
            </a:r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49" y="1396083"/>
            <a:ext cx="7886699" cy="822960"/>
          </a:xfrm>
          <a:prstGeom prst="rect">
            <a:avLst/>
          </a:prstGeom>
          <a:ln w="12700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17136" y="1951272"/>
            <a:ext cx="109728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1F6FFE7-24B4-4082-8191-37D12DED4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51579"/>
          <a:stretch/>
        </p:blipFill>
        <p:spPr>
          <a:xfrm>
            <a:off x="3128637" y="4065973"/>
            <a:ext cx="5492967" cy="243802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26BAF97-C686-4D90-8FAA-05117B4EA708}"/>
              </a:ext>
            </a:extLst>
          </p:cNvPr>
          <p:cNvSpPr txBox="1"/>
          <p:nvPr/>
        </p:nvSpPr>
        <p:spPr>
          <a:xfrm>
            <a:off x="3128637" y="1632062"/>
            <a:ext cx="407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Ze hebben alleen een massa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543A8B8C-82A4-8542-B0D6-8C764274C94A}"/>
                  </a:ext>
                </a:extLst>
              </p14:cNvPr>
              <p14:cNvContentPartPr/>
              <p14:nvPr/>
            </p14:nvContentPartPr>
            <p14:xfrm>
              <a:off x="1818937" y="4627477"/>
              <a:ext cx="931320" cy="85500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543A8B8C-82A4-8542-B0D6-8C764274C9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8337" y="4596877"/>
                <a:ext cx="992880" cy="9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0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C78E9-6338-4284-891C-50159A4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397"/>
            <a:ext cx="7886700" cy="1273233"/>
          </a:xfrm>
        </p:spPr>
        <p:txBody>
          <a:bodyPr>
            <a:normAutofit/>
          </a:bodyPr>
          <a:lstStyle/>
          <a:p>
            <a:r>
              <a:rPr lang="nl-NL" sz="3500" dirty="0"/>
              <a:t>Een geheim dagboek vernietigen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730FB8E-D57D-4AB5-AA14-28D9BDB65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470298">
            <a:off x="1300714" y="3314845"/>
            <a:ext cx="1739199" cy="1358749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2FE069-CD16-4AC4-8EC8-001DA2DA8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64313" y="2293077"/>
            <a:ext cx="2445392" cy="3402284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ACFB60B-06C1-4FDA-874C-D6DC42EEC5C8}"/>
              </a:ext>
            </a:extLst>
          </p:cNvPr>
          <p:cNvSpPr txBox="1"/>
          <p:nvPr/>
        </p:nvSpPr>
        <p:spPr>
          <a:xfrm>
            <a:off x="2695375" y="6308442"/>
            <a:ext cx="375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Verbranden is een </a:t>
            </a:r>
            <a:r>
              <a:rPr lang="nl-NL" i="1" dirty="0"/>
              <a:t>omkeerbaar </a:t>
            </a:r>
            <a:r>
              <a:rPr lang="nl-NL" dirty="0"/>
              <a:t>proces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E90FF53F-8201-4AF8-B7DD-EE3B42F925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2" t="27570" r="34268" b="62689"/>
          <a:stretch/>
        </p:blipFill>
        <p:spPr>
          <a:xfrm>
            <a:off x="3156730" y="3118200"/>
            <a:ext cx="1947929" cy="66802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458A3B7-1471-4882-A1B8-BB33DC1AF3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44073" r="34267" b="45485"/>
          <a:stretch/>
        </p:blipFill>
        <p:spPr>
          <a:xfrm>
            <a:off x="2814097" y="4569827"/>
            <a:ext cx="1947930" cy="7161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Inkt 40">
                <a:extLst>
                  <a:ext uri="{FF2B5EF4-FFF2-40B4-BE49-F238E27FC236}">
                    <a16:creationId xmlns:a16="http://schemas.microsoft.com/office/drawing/2014/main" id="{A3383DC8-693C-EB48-B946-034ACECB8C8C}"/>
                  </a:ext>
                </a:extLst>
              </p14:cNvPr>
              <p14:cNvContentPartPr/>
              <p14:nvPr/>
            </p14:nvContentPartPr>
            <p14:xfrm>
              <a:off x="5265937" y="6107077"/>
              <a:ext cx="308160" cy="213840"/>
            </p14:xfrm>
          </p:contentPart>
        </mc:Choice>
        <mc:Fallback xmlns="">
          <p:pic>
            <p:nvPicPr>
              <p:cNvPr id="40" name="Inkt 40">
                <a:extLst>
                  <a:ext uri="{FF2B5EF4-FFF2-40B4-BE49-F238E27FC236}">
                    <a16:creationId xmlns:a16="http://schemas.microsoft.com/office/drawing/2014/main" id="{A3383DC8-693C-EB48-B946-034ACECB8C8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55857" y="6096997"/>
                <a:ext cx="3286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6" name="Inkt 96">
                <a:extLst>
                  <a:ext uri="{FF2B5EF4-FFF2-40B4-BE49-F238E27FC236}">
                    <a16:creationId xmlns:a16="http://schemas.microsoft.com/office/drawing/2014/main" id="{71652B76-39CC-A84C-8D57-9A2BC4278519}"/>
                  </a:ext>
                </a:extLst>
              </p14:cNvPr>
              <p14:cNvContentPartPr/>
              <p14:nvPr/>
            </p14:nvContentPartPr>
            <p14:xfrm>
              <a:off x="2921977" y="2136637"/>
              <a:ext cx="581760" cy="308880"/>
            </p14:xfrm>
          </p:contentPart>
        </mc:Choice>
        <mc:Fallback xmlns="">
          <p:pic>
            <p:nvPicPr>
              <p:cNvPr id="96" name="Inkt 96">
                <a:extLst>
                  <a:ext uri="{FF2B5EF4-FFF2-40B4-BE49-F238E27FC236}">
                    <a16:creationId xmlns:a16="http://schemas.microsoft.com/office/drawing/2014/main" id="{71652B76-39CC-A84C-8D57-9A2BC427851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6507" y="2121517"/>
                <a:ext cx="611981" cy="3394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4EEE5272-380E-4569-8E4A-D197FEA74D6B}"/>
              </a:ext>
            </a:extLst>
          </p:cNvPr>
          <p:cNvSpPr txBox="1"/>
          <p:nvPr/>
        </p:nvSpPr>
        <p:spPr>
          <a:xfrm>
            <a:off x="887120" y="2136637"/>
            <a:ext cx="154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Verbranden?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t 21">
                <a:extLst>
                  <a:ext uri="{FF2B5EF4-FFF2-40B4-BE49-F238E27FC236}">
                    <a16:creationId xmlns:a16="http://schemas.microsoft.com/office/drawing/2014/main" id="{2ACF31B0-04CA-BD4A-9B50-DD7695D2739A}"/>
                  </a:ext>
                </a:extLst>
              </p14:cNvPr>
              <p14:cNvContentPartPr/>
              <p14:nvPr/>
            </p14:nvContentPartPr>
            <p14:xfrm>
              <a:off x="5774124" y="5856226"/>
              <a:ext cx="843840" cy="191520"/>
            </p14:xfrm>
          </p:contentPart>
        </mc:Choice>
        <mc:Fallback xmlns="">
          <p:pic>
            <p:nvPicPr>
              <p:cNvPr id="21" name="Inkt 21">
                <a:extLst>
                  <a:ext uri="{FF2B5EF4-FFF2-40B4-BE49-F238E27FC236}">
                    <a16:creationId xmlns:a16="http://schemas.microsoft.com/office/drawing/2014/main" id="{2ACF31B0-04CA-BD4A-9B50-DD7695D2739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59004" y="5841106"/>
                <a:ext cx="8744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7DBBE861-1025-A345-99E2-73F2AB996E0B}"/>
                  </a:ext>
                </a:extLst>
              </p14:cNvPr>
              <p14:cNvContentPartPr/>
              <p14:nvPr/>
            </p14:nvContentPartPr>
            <p14:xfrm>
              <a:off x="6830364" y="5910946"/>
              <a:ext cx="55080" cy="9756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7DBBE861-1025-A345-99E2-73F2AB996E0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14884" y="5895466"/>
                <a:ext cx="856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81741FBB-FCC3-5743-A2F1-07F2C7DEC125}"/>
                  </a:ext>
                </a:extLst>
              </p14:cNvPr>
              <p14:cNvContentPartPr/>
              <p14:nvPr/>
            </p14:nvContentPartPr>
            <p14:xfrm>
              <a:off x="6921444" y="5895826"/>
              <a:ext cx="73080" cy="11196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81741FBB-FCC3-5743-A2F1-07F2C7DEC12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05964" y="5880346"/>
                <a:ext cx="1036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D488D7A2-6331-E94C-8D81-198FFE4E134B}"/>
                  </a:ext>
                </a:extLst>
              </p14:cNvPr>
              <p14:cNvContentPartPr/>
              <p14:nvPr/>
            </p14:nvContentPartPr>
            <p14:xfrm>
              <a:off x="7018284" y="5895826"/>
              <a:ext cx="85320" cy="112680"/>
            </p14:xfrm>
          </p:contentPart>
        </mc:Choice>
        <mc:Fallback xmlns=""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D488D7A2-6331-E94C-8D81-198FFE4E134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02804" y="5880346"/>
                <a:ext cx="115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" name="Inkt 25">
                <a:extLst>
                  <a:ext uri="{FF2B5EF4-FFF2-40B4-BE49-F238E27FC236}">
                    <a16:creationId xmlns:a16="http://schemas.microsoft.com/office/drawing/2014/main" id="{B6909CEB-73C3-3C42-9BD7-1F3DBDE2B4FB}"/>
                  </a:ext>
                </a:extLst>
              </p14:cNvPr>
              <p14:cNvContentPartPr/>
              <p14:nvPr/>
            </p14:nvContentPartPr>
            <p14:xfrm>
              <a:off x="7142844" y="5886466"/>
              <a:ext cx="288720" cy="109440"/>
            </p14:xfrm>
          </p:contentPart>
        </mc:Choice>
        <mc:Fallback xmlns="">
          <p:pic>
            <p:nvPicPr>
              <p:cNvPr id="26" name="Inkt 25">
                <a:extLst>
                  <a:ext uri="{FF2B5EF4-FFF2-40B4-BE49-F238E27FC236}">
                    <a16:creationId xmlns:a16="http://schemas.microsoft.com/office/drawing/2014/main" id="{B6909CEB-73C3-3C42-9BD7-1F3DBDE2B4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27364" y="5870986"/>
                <a:ext cx="3193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FB7E7484-628F-8241-B35D-D8A0DB2CE34A}"/>
                  </a:ext>
                </a:extLst>
              </p14:cNvPr>
              <p14:cNvContentPartPr/>
              <p14:nvPr/>
            </p14:nvContentPartPr>
            <p14:xfrm>
              <a:off x="7452444" y="5886466"/>
              <a:ext cx="54360" cy="100440"/>
            </p14:xfrm>
          </p:contentPart>
        </mc:Choice>
        <mc:Fallback xmlns="">
          <p:pic>
            <p:nvPicPr>
              <p:cNvPr id="27" name="Inkt 26">
                <a:extLst>
                  <a:ext uri="{FF2B5EF4-FFF2-40B4-BE49-F238E27FC236}">
                    <a16:creationId xmlns:a16="http://schemas.microsoft.com/office/drawing/2014/main" id="{FB7E7484-628F-8241-B35D-D8A0DB2CE34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36964" y="5870986"/>
                <a:ext cx="849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8" name="Inkt 27">
                <a:extLst>
                  <a:ext uri="{FF2B5EF4-FFF2-40B4-BE49-F238E27FC236}">
                    <a16:creationId xmlns:a16="http://schemas.microsoft.com/office/drawing/2014/main" id="{9828B951-5CFB-1444-AD1C-8E4C228A634E}"/>
                  </a:ext>
                </a:extLst>
              </p14:cNvPr>
              <p14:cNvContentPartPr/>
              <p14:nvPr/>
            </p14:nvContentPartPr>
            <p14:xfrm>
              <a:off x="7534164" y="5833546"/>
              <a:ext cx="252360" cy="277920"/>
            </p14:xfrm>
          </p:contentPart>
        </mc:Choice>
        <mc:Fallback xmlns="">
          <p:pic>
            <p:nvPicPr>
              <p:cNvPr id="28" name="Inkt 27">
                <a:extLst>
                  <a:ext uri="{FF2B5EF4-FFF2-40B4-BE49-F238E27FC236}">
                    <a16:creationId xmlns:a16="http://schemas.microsoft.com/office/drawing/2014/main" id="{9828B951-5CFB-1444-AD1C-8E4C228A63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18662" y="5818046"/>
                <a:ext cx="283004" cy="3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id="{F9F2AF85-9169-614C-8DEE-CC8C8461BF52}"/>
                  </a:ext>
                </a:extLst>
              </p14:cNvPr>
              <p14:cNvContentPartPr/>
              <p14:nvPr/>
            </p14:nvContentPartPr>
            <p14:xfrm>
              <a:off x="7728564" y="5828866"/>
              <a:ext cx="12600" cy="9360"/>
            </p14:xfrm>
          </p:contentPart>
        </mc:Choice>
        <mc:Fallback xmlns=""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F9F2AF85-9169-614C-8DEE-CC8C8461BF5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13084" y="5813386"/>
                <a:ext cx="43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331CCFFC-C90E-CC42-9A3E-C8D3C7B02C55}"/>
                  </a:ext>
                </a:extLst>
              </p14:cNvPr>
              <p14:cNvContentPartPr/>
              <p14:nvPr/>
            </p14:nvContentPartPr>
            <p14:xfrm>
              <a:off x="7764924" y="5828866"/>
              <a:ext cx="15480" cy="6480"/>
            </p14:xfrm>
          </p:contentPart>
        </mc:Choice>
        <mc:Fallback xmlns=""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331CCFFC-C90E-CC42-9A3E-C8D3C7B02C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49444" y="5812475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t 30">
                <a:extLst>
                  <a:ext uri="{FF2B5EF4-FFF2-40B4-BE49-F238E27FC236}">
                    <a16:creationId xmlns:a16="http://schemas.microsoft.com/office/drawing/2014/main" id="{04633144-8162-DE46-8AF8-F318E0AEC94D}"/>
                  </a:ext>
                </a:extLst>
              </p14:cNvPr>
              <p14:cNvContentPartPr/>
              <p14:nvPr/>
            </p14:nvContentPartPr>
            <p14:xfrm>
              <a:off x="7828644" y="5883946"/>
              <a:ext cx="91440" cy="92520"/>
            </p14:xfrm>
          </p:contentPart>
        </mc:Choice>
        <mc:Fallback xmlns="">
          <p:pic>
            <p:nvPicPr>
              <p:cNvPr id="31" name="Inkt 30">
                <a:extLst>
                  <a:ext uri="{FF2B5EF4-FFF2-40B4-BE49-F238E27FC236}">
                    <a16:creationId xmlns:a16="http://schemas.microsoft.com/office/drawing/2014/main" id="{04633144-8162-DE46-8AF8-F318E0AEC94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13164" y="5868466"/>
                <a:ext cx="1220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Inkt 31">
                <a:extLst>
                  <a:ext uri="{FF2B5EF4-FFF2-40B4-BE49-F238E27FC236}">
                    <a16:creationId xmlns:a16="http://schemas.microsoft.com/office/drawing/2014/main" id="{E6F42F56-E856-E74A-AE2C-931E566C3F1C}"/>
                  </a:ext>
                </a:extLst>
              </p14:cNvPr>
              <p14:cNvContentPartPr/>
              <p14:nvPr/>
            </p14:nvContentPartPr>
            <p14:xfrm>
              <a:off x="7931604" y="5829226"/>
              <a:ext cx="109440" cy="300240"/>
            </p14:xfrm>
          </p:contentPart>
        </mc:Choice>
        <mc:Fallback xmlns="">
          <p:pic>
            <p:nvPicPr>
              <p:cNvPr id="32" name="Inkt 31">
                <a:extLst>
                  <a:ext uri="{FF2B5EF4-FFF2-40B4-BE49-F238E27FC236}">
                    <a16:creationId xmlns:a16="http://schemas.microsoft.com/office/drawing/2014/main" id="{E6F42F56-E856-E74A-AE2C-931E566C3F1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16124" y="5813727"/>
                <a:ext cx="140040" cy="330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t 32">
                <a:extLst>
                  <a:ext uri="{FF2B5EF4-FFF2-40B4-BE49-F238E27FC236}">
                    <a16:creationId xmlns:a16="http://schemas.microsoft.com/office/drawing/2014/main" id="{2F211E1A-8443-734F-A197-18D5E8C7B072}"/>
                  </a:ext>
                </a:extLst>
              </p14:cNvPr>
              <p14:cNvContentPartPr/>
              <p14:nvPr/>
            </p14:nvContentPartPr>
            <p14:xfrm>
              <a:off x="8003244" y="5813746"/>
              <a:ext cx="13680" cy="6480"/>
            </p14:xfrm>
          </p:contentPart>
        </mc:Choice>
        <mc:Fallback xmlns="">
          <p:pic>
            <p:nvPicPr>
              <p:cNvPr id="33" name="Inkt 32">
                <a:extLst>
                  <a:ext uri="{FF2B5EF4-FFF2-40B4-BE49-F238E27FC236}">
                    <a16:creationId xmlns:a16="http://schemas.microsoft.com/office/drawing/2014/main" id="{2F211E1A-8443-734F-A197-18D5E8C7B07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988161" y="5798266"/>
                <a:ext cx="43495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t 33">
                <a:extLst>
                  <a:ext uri="{FF2B5EF4-FFF2-40B4-BE49-F238E27FC236}">
                    <a16:creationId xmlns:a16="http://schemas.microsoft.com/office/drawing/2014/main" id="{75938FCE-047A-A147-A514-952F2888A30A}"/>
                  </a:ext>
                </a:extLst>
              </p14:cNvPr>
              <p14:cNvContentPartPr/>
              <p14:nvPr/>
            </p14:nvContentPartPr>
            <p14:xfrm>
              <a:off x="8028804" y="5810866"/>
              <a:ext cx="9360" cy="6480"/>
            </p14:xfrm>
          </p:contentPart>
        </mc:Choice>
        <mc:Fallback xmlns="">
          <p:pic>
            <p:nvPicPr>
              <p:cNvPr id="34" name="Inkt 33">
                <a:extLst>
                  <a:ext uri="{FF2B5EF4-FFF2-40B4-BE49-F238E27FC236}">
                    <a16:creationId xmlns:a16="http://schemas.microsoft.com/office/drawing/2014/main" id="{75938FCE-047A-A147-A514-952F2888A30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13324" y="5795386"/>
                <a:ext cx="39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390F119E-FB1D-3641-B1E9-944BAE568CEA}"/>
                  </a:ext>
                </a:extLst>
              </p14:cNvPr>
              <p14:cNvContentPartPr/>
              <p14:nvPr/>
            </p14:nvContentPartPr>
            <p14:xfrm>
              <a:off x="8062284" y="5792506"/>
              <a:ext cx="73080" cy="185400"/>
            </p14:xfrm>
          </p:contentPart>
        </mc:Choice>
        <mc:Fallback xmlns="">
          <p:pic>
            <p:nvPicPr>
              <p:cNvPr id="35" name="Inkt 34">
                <a:extLst>
                  <a:ext uri="{FF2B5EF4-FFF2-40B4-BE49-F238E27FC236}">
                    <a16:creationId xmlns:a16="http://schemas.microsoft.com/office/drawing/2014/main" id="{390F119E-FB1D-3641-B1E9-944BAE568CE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46880" y="5777056"/>
                <a:ext cx="103530" cy="21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t 35">
                <a:extLst>
                  <a:ext uri="{FF2B5EF4-FFF2-40B4-BE49-F238E27FC236}">
                    <a16:creationId xmlns:a16="http://schemas.microsoft.com/office/drawing/2014/main" id="{3A4B46DE-841C-FE49-BC78-C73E93B4150A}"/>
                  </a:ext>
                </a:extLst>
              </p14:cNvPr>
              <p14:cNvContentPartPr/>
              <p14:nvPr/>
            </p14:nvContentPartPr>
            <p14:xfrm>
              <a:off x="8207724" y="5953426"/>
              <a:ext cx="18720" cy="36720"/>
            </p14:xfrm>
          </p:contentPart>
        </mc:Choice>
        <mc:Fallback xmlns="">
          <p:pic>
            <p:nvPicPr>
              <p:cNvPr id="36" name="Inkt 35">
                <a:extLst>
                  <a:ext uri="{FF2B5EF4-FFF2-40B4-BE49-F238E27FC236}">
                    <a16:creationId xmlns:a16="http://schemas.microsoft.com/office/drawing/2014/main" id="{3A4B46DE-841C-FE49-BC78-C73E93B4150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191940" y="5937946"/>
                <a:ext cx="499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9" name="Inkt 60">
                <a:extLst>
                  <a:ext uri="{FF2B5EF4-FFF2-40B4-BE49-F238E27FC236}">
                    <a16:creationId xmlns:a16="http://schemas.microsoft.com/office/drawing/2014/main" id="{7853B342-760F-314E-A357-FC44F692BD27}"/>
                  </a:ext>
                </a:extLst>
              </p14:cNvPr>
              <p14:cNvContentPartPr/>
              <p14:nvPr/>
            </p14:nvContentPartPr>
            <p14:xfrm>
              <a:off x="6741501" y="6093624"/>
              <a:ext cx="902160" cy="287280"/>
            </p14:xfrm>
          </p:contentPart>
        </mc:Choice>
        <mc:Fallback xmlns="">
          <p:pic>
            <p:nvPicPr>
              <p:cNvPr id="59" name="Inkt 60">
                <a:extLst>
                  <a:ext uri="{FF2B5EF4-FFF2-40B4-BE49-F238E27FC236}">
                    <a16:creationId xmlns:a16="http://schemas.microsoft.com/office/drawing/2014/main" id="{7853B342-760F-314E-A357-FC44F692BD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726375" y="6078144"/>
                <a:ext cx="932772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0" name="Inkt 61">
                <a:extLst>
                  <a:ext uri="{FF2B5EF4-FFF2-40B4-BE49-F238E27FC236}">
                    <a16:creationId xmlns:a16="http://schemas.microsoft.com/office/drawing/2014/main" id="{C9C11FB1-A0ED-E24C-90EE-D93A4E7953A6}"/>
                  </a:ext>
                </a:extLst>
              </p14:cNvPr>
              <p14:cNvContentPartPr/>
              <p14:nvPr/>
            </p14:nvContentPartPr>
            <p14:xfrm>
              <a:off x="5801901" y="6117384"/>
              <a:ext cx="763200" cy="143640"/>
            </p14:xfrm>
          </p:contentPart>
        </mc:Choice>
        <mc:Fallback xmlns="">
          <p:pic>
            <p:nvPicPr>
              <p:cNvPr id="60" name="Inkt 61">
                <a:extLst>
                  <a:ext uri="{FF2B5EF4-FFF2-40B4-BE49-F238E27FC236}">
                    <a16:creationId xmlns:a16="http://schemas.microsoft.com/office/drawing/2014/main" id="{C9C11FB1-A0ED-E24C-90EE-D93A4E7953A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786421" y="6102264"/>
                <a:ext cx="793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4" name="Inkt 63">
                <a:extLst>
                  <a:ext uri="{FF2B5EF4-FFF2-40B4-BE49-F238E27FC236}">
                    <a16:creationId xmlns:a16="http://schemas.microsoft.com/office/drawing/2014/main" id="{2D8A72BF-0830-B44A-9086-6829366A4F5A}"/>
                  </a:ext>
                </a:extLst>
              </p14:cNvPr>
              <p14:cNvContentPartPr/>
              <p14:nvPr/>
            </p14:nvContentPartPr>
            <p14:xfrm>
              <a:off x="6826897" y="5994397"/>
              <a:ext cx="1306080" cy="59760"/>
            </p14:xfrm>
          </p:contentPart>
        </mc:Choice>
        <mc:Fallback xmlns="">
          <p:pic>
            <p:nvPicPr>
              <p:cNvPr id="64" name="Inkt 63">
                <a:extLst>
                  <a:ext uri="{FF2B5EF4-FFF2-40B4-BE49-F238E27FC236}">
                    <a16:creationId xmlns:a16="http://schemas.microsoft.com/office/drawing/2014/main" id="{2D8A72BF-0830-B44A-9086-6829366A4F5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819337" y="5986837"/>
                <a:ext cx="13212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5" name="Inkt 64">
                <a:extLst>
                  <a:ext uri="{FF2B5EF4-FFF2-40B4-BE49-F238E27FC236}">
                    <a16:creationId xmlns:a16="http://schemas.microsoft.com/office/drawing/2014/main" id="{1C0F453D-C891-FD4C-ADCF-14D1972F6660}"/>
                  </a:ext>
                </a:extLst>
              </p14:cNvPr>
              <p14:cNvContentPartPr/>
              <p14:nvPr/>
            </p14:nvContentPartPr>
            <p14:xfrm>
              <a:off x="6744457" y="6302917"/>
              <a:ext cx="848520" cy="12240"/>
            </p14:xfrm>
          </p:contentPart>
        </mc:Choice>
        <mc:Fallback xmlns="">
          <p:pic>
            <p:nvPicPr>
              <p:cNvPr id="65" name="Inkt 64">
                <a:extLst>
                  <a:ext uri="{FF2B5EF4-FFF2-40B4-BE49-F238E27FC236}">
                    <a16:creationId xmlns:a16="http://schemas.microsoft.com/office/drawing/2014/main" id="{1C0F453D-C891-FD4C-ADCF-14D1972F666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736897" y="6295357"/>
                <a:ext cx="863280" cy="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79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C78E9-6338-4284-891C-50159A41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397"/>
            <a:ext cx="7886700" cy="1273233"/>
          </a:xfrm>
        </p:spPr>
        <p:txBody>
          <a:bodyPr>
            <a:normAutofit/>
          </a:bodyPr>
          <a:lstStyle/>
          <a:p>
            <a:r>
              <a:rPr lang="nl-NL" sz="3500" dirty="0"/>
              <a:t>Een geheim dagboek vernietigen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730FB8E-D57D-4AB5-AA14-28D9BDB65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470298">
            <a:off x="1300714" y="3314845"/>
            <a:ext cx="1739199" cy="1358749"/>
          </a:xfr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90FF53F-8201-4AF8-B7DD-EE3B42F925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2" t="27570" r="34268" b="62689"/>
          <a:stretch/>
        </p:blipFill>
        <p:spPr>
          <a:xfrm>
            <a:off x="3156730" y="3118200"/>
            <a:ext cx="1947929" cy="66802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B458A3B7-1471-4882-A1B8-BB33DC1AF3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44073" r="34267" b="45485"/>
          <a:stretch/>
        </p:blipFill>
        <p:spPr>
          <a:xfrm>
            <a:off x="2814097" y="4569827"/>
            <a:ext cx="1947930" cy="716104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49BF6846-9520-9948-BC4C-F1AE8A19682F}"/>
              </a:ext>
            </a:extLst>
          </p:cNvPr>
          <p:cNvSpPr/>
          <p:nvPr/>
        </p:nvSpPr>
        <p:spPr>
          <a:xfrm>
            <a:off x="5307251" y="3429000"/>
            <a:ext cx="1828800" cy="1828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AAB94BBC-F26A-114F-A953-4CF0C28A3569}"/>
                  </a:ext>
                </a:extLst>
              </p14:cNvPr>
              <p14:cNvContentPartPr/>
              <p14:nvPr/>
            </p14:nvContentPartPr>
            <p14:xfrm>
              <a:off x="5984137" y="4118797"/>
              <a:ext cx="273240" cy="3657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AAB94BBC-F26A-114F-A953-4CF0C28A35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9017" y="4103677"/>
                <a:ext cx="3038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0" name="Inkt 40">
                <a:extLst>
                  <a:ext uri="{FF2B5EF4-FFF2-40B4-BE49-F238E27FC236}">
                    <a16:creationId xmlns:a16="http://schemas.microsoft.com/office/drawing/2014/main" id="{C4DAE229-274C-724E-B20A-E40D747D10A1}"/>
                  </a:ext>
                </a:extLst>
              </p14:cNvPr>
              <p14:cNvContentPartPr/>
              <p14:nvPr/>
            </p14:nvContentPartPr>
            <p14:xfrm>
              <a:off x="4050179" y="2105697"/>
              <a:ext cx="528480" cy="450360"/>
            </p14:xfrm>
          </p:contentPart>
        </mc:Choice>
        <mc:Fallback xmlns="">
          <p:pic>
            <p:nvPicPr>
              <p:cNvPr id="40" name="Inkt 40">
                <a:extLst>
                  <a:ext uri="{FF2B5EF4-FFF2-40B4-BE49-F238E27FC236}">
                    <a16:creationId xmlns:a16="http://schemas.microsoft.com/office/drawing/2014/main" id="{C4DAE229-274C-724E-B20A-E40D747D10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4699" y="2090229"/>
                <a:ext cx="559080" cy="48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" name="Inkt 46">
                <a:extLst>
                  <a:ext uri="{FF2B5EF4-FFF2-40B4-BE49-F238E27FC236}">
                    <a16:creationId xmlns:a16="http://schemas.microsoft.com/office/drawing/2014/main" id="{533341FF-0E54-274A-9D9F-B43182223B0F}"/>
                  </a:ext>
                </a:extLst>
              </p14:cNvPr>
              <p14:cNvContentPartPr/>
              <p14:nvPr/>
            </p14:nvContentPartPr>
            <p14:xfrm>
              <a:off x="3916979" y="2070057"/>
              <a:ext cx="768600" cy="504720"/>
            </p14:xfrm>
          </p:contentPart>
        </mc:Choice>
        <mc:Fallback xmlns="">
          <p:pic>
            <p:nvPicPr>
              <p:cNvPr id="47" name="Inkt 46">
                <a:extLst>
                  <a:ext uri="{FF2B5EF4-FFF2-40B4-BE49-F238E27FC236}">
                    <a16:creationId xmlns:a16="http://schemas.microsoft.com/office/drawing/2014/main" id="{533341FF-0E54-274A-9D9F-B43182223B0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01499" y="2054577"/>
                <a:ext cx="79920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t 51">
                <a:extLst>
                  <a:ext uri="{FF2B5EF4-FFF2-40B4-BE49-F238E27FC236}">
                    <a16:creationId xmlns:a16="http://schemas.microsoft.com/office/drawing/2014/main" id="{90D77E98-3EE5-C341-ACCA-2C96D68A9747}"/>
                  </a:ext>
                </a:extLst>
              </p14:cNvPr>
              <p14:cNvContentPartPr/>
              <p14:nvPr/>
            </p14:nvContentPartPr>
            <p14:xfrm>
              <a:off x="4964219" y="2047017"/>
              <a:ext cx="682920" cy="296280"/>
            </p14:xfrm>
          </p:contentPart>
        </mc:Choice>
        <mc:Fallback xmlns="">
          <p:pic>
            <p:nvPicPr>
              <p:cNvPr id="51" name="Inkt 51">
                <a:extLst>
                  <a:ext uri="{FF2B5EF4-FFF2-40B4-BE49-F238E27FC236}">
                    <a16:creationId xmlns:a16="http://schemas.microsoft.com/office/drawing/2014/main" id="{90D77E98-3EE5-C341-ACCA-2C96D68A97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48739" y="2031537"/>
                <a:ext cx="7135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" name="Inkt 55">
                <a:extLst>
                  <a:ext uri="{FF2B5EF4-FFF2-40B4-BE49-F238E27FC236}">
                    <a16:creationId xmlns:a16="http://schemas.microsoft.com/office/drawing/2014/main" id="{90E7B9B4-6E47-8847-8591-257E1833A606}"/>
                  </a:ext>
                </a:extLst>
              </p14:cNvPr>
              <p14:cNvContentPartPr/>
              <p14:nvPr/>
            </p14:nvContentPartPr>
            <p14:xfrm>
              <a:off x="3598417" y="4799557"/>
              <a:ext cx="507960" cy="500760"/>
            </p14:xfrm>
          </p:contentPart>
        </mc:Choice>
        <mc:Fallback xmlns="">
          <p:pic>
            <p:nvPicPr>
              <p:cNvPr id="55" name="Inkt 55">
                <a:extLst>
                  <a:ext uri="{FF2B5EF4-FFF2-40B4-BE49-F238E27FC236}">
                    <a16:creationId xmlns:a16="http://schemas.microsoft.com/office/drawing/2014/main" id="{90E7B9B4-6E47-8847-8591-257E1833A60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83297" y="4784077"/>
                <a:ext cx="53856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" name="Inkt 58">
                <a:extLst>
                  <a:ext uri="{FF2B5EF4-FFF2-40B4-BE49-F238E27FC236}">
                    <a16:creationId xmlns:a16="http://schemas.microsoft.com/office/drawing/2014/main" id="{B1E90EA6-C69A-C048-B8BC-FE99B29CDEFB}"/>
                  </a:ext>
                </a:extLst>
              </p14:cNvPr>
              <p14:cNvContentPartPr/>
              <p14:nvPr/>
            </p14:nvContentPartPr>
            <p14:xfrm>
              <a:off x="7171057" y="3940957"/>
              <a:ext cx="385560" cy="119160"/>
            </p14:xfrm>
          </p:contentPart>
        </mc:Choice>
        <mc:Fallback xmlns="">
          <p:pic>
            <p:nvPicPr>
              <p:cNvPr id="59" name="Inkt 58">
                <a:extLst>
                  <a:ext uri="{FF2B5EF4-FFF2-40B4-BE49-F238E27FC236}">
                    <a16:creationId xmlns:a16="http://schemas.microsoft.com/office/drawing/2014/main" id="{B1E90EA6-C69A-C048-B8BC-FE99B29CDEF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40457" y="3910357"/>
                <a:ext cx="4467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0" name="Inkt 59">
                <a:extLst>
                  <a:ext uri="{FF2B5EF4-FFF2-40B4-BE49-F238E27FC236}">
                    <a16:creationId xmlns:a16="http://schemas.microsoft.com/office/drawing/2014/main" id="{7D0FBA8A-FB3A-9840-82BA-85D33DBEAC55}"/>
                  </a:ext>
                </a:extLst>
              </p14:cNvPr>
              <p14:cNvContentPartPr/>
              <p14:nvPr/>
            </p14:nvContentPartPr>
            <p14:xfrm>
              <a:off x="7266097" y="4409677"/>
              <a:ext cx="291240" cy="131040"/>
            </p14:xfrm>
          </p:contentPart>
        </mc:Choice>
        <mc:Fallback xmlns="">
          <p:pic>
            <p:nvPicPr>
              <p:cNvPr id="60" name="Inkt 59">
                <a:extLst>
                  <a:ext uri="{FF2B5EF4-FFF2-40B4-BE49-F238E27FC236}">
                    <a16:creationId xmlns:a16="http://schemas.microsoft.com/office/drawing/2014/main" id="{7D0FBA8A-FB3A-9840-82BA-85D33DBEAC5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35497" y="4379077"/>
                <a:ext cx="352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2" name="Inkt 62">
                <a:extLst>
                  <a:ext uri="{FF2B5EF4-FFF2-40B4-BE49-F238E27FC236}">
                    <a16:creationId xmlns:a16="http://schemas.microsoft.com/office/drawing/2014/main" id="{7267325C-CE3C-4D48-BF48-8A25850682AC}"/>
                  </a:ext>
                </a:extLst>
              </p14:cNvPr>
              <p14:cNvContentPartPr/>
              <p14:nvPr/>
            </p14:nvContentPartPr>
            <p14:xfrm>
              <a:off x="6631057" y="3157597"/>
              <a:ext cx="593640" cy="510480"/>
            </p14:xfrm>
          </p:contentPart>
        </mc:Choice>
        <mc:Fallback xmlns="">
          <p:pic>
            <p:nvPicPr>
              <p:cNvPr id="62" name="Inkt 62">
                <a:extLst>
                  <a:ext uri="{FF2B5EF4-FFF2-40B4-BE49-F238E27FC236}">
                    <a16:creationId xmlns:a16="http://schemas.microsoft.com/office/drawing/2014/main" id="{7267325C-CE3C-4D48-BF48-8A25850682A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600457" y="3126659"/>
                <a:ext cx="655200" cy="571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5" name="Inkt 65">
                <a:extLst>
                  <a:ext uri="{FF2B5EF4-FFF2-40B4-BE49-F238E27FC236}">
                    <a16:creationId xmlns:a16="http://schemas.microsoft.com/office/drawing/2014/main" id="{3B5A3E52-0C53-6347-96CB-590C43A82DFC}"/>
                  </a:ext>
                </a:extLst>
              </p14:cNvPr>
              <p14:cNvContentPartPr/>
              <p14:nvPr/>
            </p14:nvContentPartPr>
            <p14:xfrm>
              <a:off x="6951457" y="4861477"/>
              <a:ext cx="492120" cy="563400"/>
            </p14:xfrm>
          </p:contentPart>
        </mc:Choice>
        <mc:Fallback xmlns="">
          <p:pic>
            <p:nvPicPr>
              <p:cNvPr id="65" name="Inkt 65">
                <a:extLst>
                  <a:ext uri="{FF2B5EF4-FFF2-40B4-BE49-F238E27FC236}">
                    <a16:creationId xmlns:a16="http://schemas.microsoft.com/office/drawing/2014/main" id="{3B5A3E52-0C53-6347-96CB-590C43A82D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20857" y="4830877"/>
                <a:ext cx="553680" cy="6249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EFE7C4E9-73AB-4FCA-AF19-4937AE73B69C}"/>
              </a:ext>
            </a:extLst>
          </p:cNvPr>
          <p:cNvSpPr txBox="1"/>
          <p:nvPr/>
        </p:nvSpPr>
        <p:spPr>
          <a:xfrm>
            <a:off x="975300" y="2058622"/>
            <a:ext cx="2734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In een zwart gat gooien?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2788E95-7972-4C3E-B68E-9C85F0F84A06}"/>
              </a:ext>
            </a:extLst>
          </p:cNvPr>
          <p:cNvSpPr txBox="1"/>
          <p:nvPr/>
        </p:nvSpPr>
        <p:spPr>
          <a:xfrm>
            <a:off x="975300" y="5626117"/>
            <a:ext cx="3215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Informatie is verloren gegaan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Maar: </a:t>
            </a:r>
            <a:r>
              <a:rPr lang="nl-NL" dirty="0" err="1"/>
              <a:t>unitariteit</a:t>
            </a:r>
            <a:r>
              <a:rPr lang="nl-NL" dirty="0"/>
              <a:t>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" name="Inkt 104">
                <a:extLst>
                  <a:ext uri="{FF2B5EF4-FFF2-40B4-BE49-F238E27FC236}">
                    <a16:creationId xmlns:a16="http://schemas.microsoft.com/office/drawing/2014/main" id="{246D1921-9858-3246-AC82-1CDA3DBB71EE}"/>
                  </a:ext>
                </a:extLst>
              </p14:cNvPr>
              <p14:cNvContentPartPr/>
              <p14:nvPr/>
            </p14:nvContentPartPr>
            <p14:xfrm>
              <a:off x="2073097" y="6474997"/>
              <a:ext cx="291240" cy="213840"/>
            </p14:xfrm>
          </p:contentPart>
        </mc:Choice>
        <mc:Fallback xmlns="">
          <p:pic>
            <p:nvPicPr>
              <p:cNvPr id="104" name="Inkt 104">
                <a:extLst>
                  <a:ext uri="{FF2B5EF4-FFF2-40B4-BE49-F238E27FC236}">
                    <a16:creationId xmlns:a16="http://schemas.microsoft.com/office/drawing/2014/main" id="{246D1921-9858-3246-AC82-1CDA3DBB71E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057977" y="6459517"/>
                <a:ext cx="3214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Inkt 17">
                <a:extLst>
                  <a:ext uri="{FF2B5EF4-FFF2-40B4-BE49-F238E27FC236}">
                    <a16:creationId xmlns:a16="http://schemas.microsoft.com/office/drawing/2014/main" id="{4347A4FB-7D10-1C41-AA3B-BA5D8A1F6233}"/>
                  </a:ext>
                </a:extLst>
              </p14:cNvPr>
              <p14:cNvContentPartPr/>
              <p14:nvPr/>
            </p14:nvContentPartPr>
            <p14:xfrm>
              <a:off x="6440977" y="5688757"/>
              <a:ext cx="2208240" cy="590040"/>
            </p14:xfrm>
          </p:contentPart>
        </mc:Choice>
        <mc:Fallback xmlns="">
          <p:pic>
            <p:nvPicPr>
              <p:cNvPr id="17" name="Inkt 17">
                <a:extLst>
                  <a:ext uri="{FF2B5EF4-FFF2-40B4-BE49-F238E27FC236}">
                    <a16:creationId xmlns:a16="http://schemas.microsoft.com/office/drawing/2014/main" id="{4347A4FB-7D10-1C41-AA3B-BA5D8A1F623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10372" y="5658157"/>
                <a:ext cx="226981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8" name="Inkt 38">
                <a:extLst>
                  <a:ext uri="{FF2B5EF4-FFF2-40B4-BE49-F238E27FC236}">
                    <a16:creationId xmlns:a16="http://schemas.microsoft.com/office/drawing/2014/main" id="{4FEA791E-9F97-7048-8F1C-AE3E9FE278B7}"/>
                  </a:ext>
                </a:extLst>
              </p14:cNvPr>
              <p14:cNvContentPartPr/>
              <p14:nvPr/>
            </p14:nvContentPartPr>
            <p14:xfrm>
              <a:off x="2504214" y="6408251"/>
              <a:ext cx="1626480" cy="297360"/>
            </p14:xfrm>
          </p:contentPart>
        </mc:Choice>
        <mc:Fallback xmlns="">
          <p:pic>
            <p:nvPicPr>
              <p:cNvPr id="38" name="Inkt 38">
                <a:extLst>
                  <a:ext uri="{FF2B5EF4-FFF2-40B4-BE49-F238E27FC236}">
                    <a16:creationId xmlns:a16="http://schemas.microsoft.com/office/drawing/2014/main" id="{4FEA791E-9F97-7048-8F1C-AE3E9FE278B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73254" y="6377253"/>
                <a:ext cx="1687680" cy="358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t 62">
                <a:extLst>
                  <a:ext uri="{FF2B5EF4-FFF2-40B4-BE49-F238E27FC236}">
                    <a16:creationId xmlns:a16="http://schemas.microsoft.com/office/drawing/2014/main" id="{3EC33BBC-BFD4-1340-99A0-84F0F735165B}"/>
                  </a:ext>
                </a:extLst>
              </p14:cNvPr>
              <p14:cNvContentPartPr/>
              <p14:nvPr/>
            </p14:nvContentPartPr>
            <p14:xfrm>
              <a:off x="4141747" y="6362317"/>
              <a:ext cx="1240560" cy="326520"/>
            </p14:xfrm>
          </p:contentPart>
        </mc:Choice>
        <mc:Fallback xmlns="">
          <p:pic>
            <p:nvPicPr>
              <p:cNvPr id="61" name="Inkt 62">
                <a:extLst>
                  <a:ext uri="{FF2B5EF4-FFF2-40B4-BE49-F238E27FC236}">
                    <a16:creationId xmlns:a16="http://schemas.microsoft.com/office/drawing/2014/main" id="{3EC33BBC-BFD4-1340-99A0-84F0F735165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10796" y="6331357"/>
                <a:ext cx="1301742" cy="3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6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238</Words>
  <Application>Microsoft Office PowerPoint</Application>
  <PresentationFormat>Diavoorstelling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Zwarte gaten</vt:lpstr>
      <vt:lpstr>Evita Verheijden</vt:lpstr>
      <vt:lpstr>Inhoud</vt:lpstr>
      <vt:lpstr>Wat is een zwart gat?</vt:lpstr>
      <vt:lpstr>Horizon: ‘point of no return’</vt:lpstr>
      <vt:lpstr>Of toch wel…? </vt:lpstr>
      <vt:lpstr>‘Zwarte gaten hebben geen haar’</vt:lpstr>
      <vt:lpstr>Een geheim dagboek vernietigen</vt:lpstr>
      <vt:lpstr>Een geheim dagboek vernietigen</vt:lpstr>
      <vt:lpstr>Informatieparadox: de weddenschap (1997)</vt:lpstr>
      <vt:lpstr>Informatieparadox: de weddenschap (2004)</vt:lpstr>
      <vt:lpstr>De informatieparadox en entropie</vt:lpstr>
      <vt:lpstr>De informatieparadox en entropie</vt:lpstr>
      <vt:lpstr>De informatieparadox en entropie</vt:lpstr>
      <vt:lpstr>De informatieparadox en entropie</vt:lpstr>
      <vt:lpstr>PowerPoint-presentatie</vt:lpstr>
      <vt:lpstr>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Zwarte gaten</dc:title>
  <dc:creator>Evita Verheijden</dc:creator>
  <cp:lastModifiedBy>Evita Verheijden</cp:lastModifiedBy>
  <cp:revision>15</cp:revision>
  <dcterms:created xsi:type="dcterms:W3CDTF">2020-01-22T17:05:10Z</dcterms:created>
  <dcterms:modified xsi:type="dcterms:W3CDTF">2020-01-24T08:18:54Z</dcterms:modified>
</cp:coreProperties>
</file>